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526" r:id="rId3"/>
    <p:sldId id="386" r:id="rId4"/>
    <p:sldId id="527" r:id="rId5"/>
    <p:sldId id="528" r:id="rId6"/>
    <p:sldId id="529" r:id="rId7"/>
    <p:sldId id="530" r:id="rId8"/>
    <p:sldId id="531" r:id="rId9"/>
    <p:sldId id="532" r:id="rId10"/>
    <p:sldId id="533" r:id="rId11"/>
    <p:sldId id="534" r:id="rId12"/>
    <p:sldId id="535" r:id="rId13"/>
    <p:sldId id="536" r:id="rId14"/>
    <p:sldId id="537" r:id="rId15"/>
    <p:sldId id="538" r:id="rId16"/>
    <p:sldId id="539" r:id="rId17"/>
    <p:sldId id="540" r:id="rId18"/>
    <p:sldId id="541" r:id="rId19"/>
    <p:sldId id="542" r:id="rId20"/>
    <p:sldId id="543" r:id="rId21"/>
    <p:sldId id="544" r:id="rId22"/>
    <p:sldId id="545" r:id="rId23"/>
    <p:sldId id="546" r:id="rId24"/>
    <p:sldId id="547" r:id="rId25"/>
    <p:sldId id="549" r:id="rId26"/>
    <p:sldId id="334"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7E228"/>
    <a:srgbClr val="3A8F96"/>
    <a:srgbClr val="80CFE8"/>
    <a:srgbClr val="1E4B4E"/>
    <a:srgbClr val="E44BA6"/>
    <a:srgbClr val="C1E6EF"/>
    <a:srgbClr val="10575C"/>
    <a:srgbClr val="0D2021"/>
    <a:srgbClr val="39ABD3"/>
    <a:srgbClr val="FFAF8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68" autoAdjust="0"/>
    <p:restoredTop sz="95119" autoAdjust="0"/>
  </p:normalViewPr>
  <p:slideViewPr>
    <p:cSldViewPr>
      <p:cViewPr varScale="1">
        <p:scale>
          <a:sx n="140" d="100"/>
          <a:sy n="140" d="100"/>
        </p:scale>
        <p:origin x="-804" y="-96"/>
      </p:cViewPr>
      <p:guideLst>
        <p:guide orient="horz" pos="1620"/>
        <p:guide pos="2880"/>
      </p:guideLst>
    </p:cSldViewPr>
  </p:slideViewPr>
  <p:notesTextViewPr>
    <p:cViewPr>
      <p:scale>
        <a:sx n="1" d="1"/>
        <a:sy n="1" d="1"/>
      </p:scale>
      <p:origin x="0" y="0"/>
    </p:cViewPr>
  </p:notesTextViewPr>
  <p:sorterViewPr>
    <p:cViewPr>
      <p:scale>
        <a:sx n="124" d="100"/>
        <a:sy n="124"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AB654D-C9EB-4060-810C-DA7395686836}" type="datetimeFigureOut">
              <a:rPr lang="zh-CN" altLang="en-US" smtClean="0"/>
              <a:pPr/>
              <a:t>2017/7/7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761B18-8876-4120-B662-E27EB1A2D4B9}" type="slidenum">
              <a:rPr lang="zh-CN" altLang="en-US" smtClean="0"/>
              <a:pPr/>
              <a:t>‹#›</a:t>
            </a:fld>
            <a:endParaRPr lang="zh-CN" altLang="en-US"/>
          </a:p>
        </p:txBody>
      </p:sp>
    </p:spTree>
    <p:extLst>
      <p:ext uri="{BB962C8B-B14F-4D97-AF65-F5344CB8AC3E}">
        <p14:creationId xmlns:p14="http://schemas.microsoft.com/office/powerpoint/2010/main" xmlns="" val="868002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0">
              <a:schemeClr val="bg1">
                <a:lumMod val="95000"/>
              </a:schemeClr>
            </a:gs>
            <a:gs pos="100000">
              <a:schemeClr val="bg1"/>
            </a:gs>
          </a:gsLst>
          <a:lin ang="13500000" scaled="1"/>
        </a:gradFill>
        <a:effectLst/>
      </p:bgPr>
    </p:bg>
    <p:spTree>
      <p:nvGrpSpPr>
        <p:cNvPr id="1" name=""/>
        <p:cNvGrpSpPr/>
        <p:nvPr/>
      </p:nvGrpSpPr>
      <p:grpSpPr>
        <a:xfrm>
          <a:off x="0" y="0"/>
          <a:ext cx="0" cy="0"/>
          <a:chOff x="0" y="0"/>
          <a:chExt cx="0" cy="0"/>
        </a:xfrm>
      </p:grpSpPr>
      <p:sp>
        <p:nvSpPr>
          <p:cNvPr id="9" name="矩形 8"/>
          <p:cNvSpPr/>
          <p:nvPr userDrawn="1"/>
        </p:nvSpPr>
        <p:spPr>
          <a:xfrm>
            <a:off x="0" y="3291830"/>
            <a:ext cx="9144000" cy="1851670"/>
          </a:xfrm>
          <a:prstGeom prst="rect">
            <a:avLst/>
          </a:prstGeom>
          <a:blipFill dpi="0" rotWithShape="1">
            <a:blip r:embed="rId2" cstate="print">
              <a:alphaModFix amt="2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5009752"/>
            <a:ext cx="9144000" cy="13374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4683851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8CD9F9-72C8-4589-8A77-E0EAAC1A9441}" type="datetimeFigureOut">
              <a:rPr lang="zh-CN" altLang="en-US" smtClean="0"/>
              <a:pPr/>
              <a:t>2017/7/7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3447A-3CB4-4631-B405-5E14F97A7A6E}" type="slidenum">
              <a:rPr lang="zh-CN" altLang="en-US" smtClean="0"/>
              <a:pPr/>
              <a:t>‹#›</a:t>
            </a:fld>
            <a:endParaRPr lang="zh-CN" altLang="en-US"/>
          </a:p>
        </p:txBody>
      </p:sp>
    </p:spTree>
    <p:extLst>
      <p:ext uri="{BB962C8B-B14F-4D97-AF65-F5344CB8AC3E}">
        <p14:creationId xmlns:p14="http://schemas.microsoft.com/office/powerpoint/2010/main" xmlns="" val="233767556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8CD9F9-72C8-4589-8A77-E0EAAC1A9441}" type="datetimeFigureOut">
              <a:rPr lang="zh-CN" altLang="en-US" smtClean="0"/>
              <a:pPr/>
              <a:t>2017/7/7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3447A-3CB4-4631-B405-5E14F97A7A6E}" type="slidenum">
              <a:rPr lang="zh-CN" altLang="en-US" smtClean="0"/>
              <a:pPr/>
              <a:t>‹#›</a:t>
            </a:fld>
            <a:endParaRPr lang="zh-CN" altLang="en-US"/>
          </a:p>
        </p:txBody>
      </p:sp>
    </p:spTree>
    <p:extLst>
      <p:ext uri="{BB962C8B-B14F-4D97-AF65-F5344CB8AC3E}">
        <p14:creationId xmlns:p14="http://schemas.microsoft.com/office/powerpoint/2010/main" xmlns="" val="408557609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3448887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403037803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121152186"/>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60351024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15161499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33522108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4117367556"/>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4510845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8CD9F9-72C8-4589-8A77-E0EAAC1A9441}" type="datetimeFigureOut">
              <a:rPr lang="zh-CN" altLang="en-US" smtClean="0"/>
              <a:pPr/>
              <a:t>2017/7/7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3447A-3CB4-4631-B405-5E14F97A7A6E}" type="slidenum">
              <a:rPr lang="zh-CN" altLang="en-US" smtClean="0"/>
              <a:pPr/>
              <a:t>‹#›</a:t>
            </a:fld>
            <a:endParaRPr lang="zh-CN" altLang="en-US"/>
          </a:p>
        </p:txBody>
      </p:sp>
    </p:spTree>
    <p:extLst>
      <p:ext uri="{BB962C8B-B14F-4D97-AF65-F5344CB8AC3E}">
        <p14:creationId xmlns:p14="http://schemas.microsoft.com/office/powerpoint/2010/main" xmlns="" val="59062762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96870531"/>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67199454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68215180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B8CD9F9-72C8-4589-8A77-E0EAAC1A9441}" type="datetimeFigureOut">
              <a:rPr lang="zh-CN" altLang="en-US" smtClean="0"/>
              <a:pPr/>
              <a:t>2017/7/7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C53447A-3CB4-4631-B405-5E14F97A7A6E}" type="slidenum">
              <a:rPr lang="zh-CN" altLang="en-US" smtClean="0"/>
              <a:pPr/>
              <a:t>‹#›</a:t>
            </a:fld>
            <a:endParaRPr lang="zh-CN" altLang="en-US"/>
          </a:p>
        </p:txBody>
      </p:sp>
    </p:spTree>
    <p:extLst>
      <p:ext uri="{BB962C8B-B14F-4D97-AF65-F5344CB8AC3E}">
        <p14:creationId xmlns:p14="http://schemas.microsoft.com/office/powerpoint/2010/main" xmlns="" val="289247213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B8CD9F9-72C8-4589-8A77-E0EAAC1A9441}" type="datetimeFigureOut">
              <a:rPr lang="zh-CN" altLang="en-US" smtClean="0"/>
              <a:pPr/>
              <a:t>2017/7/7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3447A-3CB4-4631-B405-5E14F97A7A6E}" type="slidenum">
              <a:rPr lang="zh-CN" altLang="en-US" smtClean="0"/>
              <a:pPr/>
              <a:t>‹#›</a:t>
            </a:fld>
            <a:endParaRPr lang="zh-CN" altLang="en-US"/>
          </a:p>
        </p:txBody>
      </p:sp>
    </p:spTree>
    <p:extLst>
      <p:ext uri="{BB962C8B-B14F-4D97-AF65-F5344CB8AC3E}">
        <p14:creationId xmlns:p14="http://schemas.microsoft.com/office/powerpoint/2010/main" xmlns="" val="425494434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B8CD9F9-72C8-4589-8A77-E0EAAC1A9441}" type="datetimeFigureOut">
              <a:rPr lang="zh-CN" altLang="en-US" smtClean="0"/>
              <a:pPr/>
              <a:t>2017/7/7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C53447A-3CB4-4631-B405-5E14F97A7A6E}" type="slidenum">
              <a:rPr lang="zh-CN" altLang="en-US" smtClean="0"/>
              <a:pPr/>
              <a:t>‹#›</a:t>
            </a:fld>
            <a:endParaRPr lang="zh-CN" altLang="en-US"/>
          </a:p>
        </p:txBody>
      </p:sp>
    </p:spTree>
    <p:extLst>
      <p:ext uri="{BB962C8B-B14F-4D97-AF65-F5344CB8AC3E}">
        <p14:creationId xmlns:p14="http://schemas.microsoft.com/office/powerpoint/2010/main" xmlns="" val="356880429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B8CD9F9-72C8-4589-8A77-E0EAAC1A9441}" type="datetimeFigureOut">
              <a:rPr lang="zh-CN" altLang="en-US" smtClean="0"/>
              <a:pPr/>
              <a:t>2017/7/7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C53447A-3CB4-4631-B405-5E14F97A7A6E}" type="slidenum">
              <a:rPr lang="zh-CN" altLang="en-US" smtClean="0"/>
              <a:pPr/>
              <a:t>‹#›</a:t>
            </a:fld>
            <a:endParaRPr lang="zh-CN" altLang="en-US"/>
          </a:p>
        </p:txBody>
      </p:sp>
    </p:spTree>
    <p:extLst>
      <p:ext uri="{BB962C8B-B14F-4D97-AF65-F5344CB8AC3E}">
        <p14:creationId xmlns:p14="http://schemas.microsoft.com/office/powerpoint/2010/main" xmlns="" val="349081702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8CD9F9-72C8-4589-8A77-E0EAAC1A9441}" type="datetimeFigureOut">
              <a:rPr lang="zh-CN" altLang="en-US" smtClean="0"/>
              <a:pPr/>
              <a:t>2017/7/7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C53447A-3CB4-4631-B405-5E14F97A7A6E}" type="slidenum">
              <a:rPr lang="zh-CN" altLang="en-US" smtClean="0"/>
              <a:pPr/>
              <a:t>‹#›</a:t>
            </a:fld>
            <a:endParaRPr lang="zh-CN" altLang="en-US"/>
          </a:p>
        </p:txBody>
      </p:sp>
    </p:spTree>
    <p:extLst>
      <p:ext uri="{BB962C8B-B14F-4D97-AF65-F5344CB8AC3E}">
        <p14:creationId xmlns:p14="http://schemas.microsoft.com/office/powerpoint/2010/main" xmlns="" val="2133408186"/>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pPr/>
              <a:t>2017/7/7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3447A-3CB4-4631-B405-5E14F97A7A6E}" type="slidenum">
              <a:rPr lang="zh-CN" altLang="en-US" smtClean="0"/>
              <a:pPr/>
              <a:t>‹#›</a:t>
            </a:fld>
            <a:endParaRPr lang="zh-CN" altLang="en-US"/>
          </a:p>
        </p:txBody>
      </p:sp>
    </p:spTree>
    <p:extLst>
      <p:ext uri="{BB962C8B-B14F-4D97-AF65-F5344CB8AC3E}">
        <p14:creationId xmlns:p14="http://schemas.microsoft.com/office/powerpoint/2010/main" xmlns="" val="131172375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pPr/>
              <a:t>2017/7/7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C53447A-3CB4-4631-B405-5E14F97A7A6E}" type="slidenum">
              <a:rPr lang="zh-CN" altLang="en-US" smtClean="0"/>
              <a:pPr/>
              <a:t>‹#›</a:t>
            </a:fld>
            <a:endParaRPr lang="zh-CN" altLang="en-US"/>
          </a:p>
        </p:txBody>
      </p:sp>
    </p:spTree>
    <p:extLst>
      <p:ext uri="{BB962C8B-B14F-4D97-AF65-F5344CB8AC3E}">
        <p14:creationId xmlns:p14="http://schemas.microsoft.com/office/powerpoint/2010/main" xmlns="" val="351634790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B8CD9F9-72C8-4589-8A77-E0EAAC1A9441}" type="datetimeFigureOut">
              <a:rPr lang="zh-CN" altLang="en-US" smtClean="0"/>
              <a:pPr/>
              <a:t>2017/7/7</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C53447A-3CB4-4631-B405-5E14F97A7A6E}" type="slidenum">
              <a:rPr lang="zh-CN" altLang="en-US" smtClean="0"/>
              <a:pPr/>
              <a:t>‹#›</a:t>
            </a:fld>
            <a:endParaRPr lang="zh-CN" altLang="en-US"/>
          </a:p>
        </p:txBody>
      </p:sp>
    </p:spTree>
    <p:extLst>
      <p:ext uri="{BB962C8B-B14F-4D97-AF65-F5344CB8AC3E}">
        <p14:creationId xmlns:p14="http://schemas.microsoft.com/office/powerpoint/2010/main" xmlns="" val="36711678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B8CD9F9-72C8-4589-8A77-E0EAAC1A9441}" type="datetimeFigureOut">
              <a:rPr lang="zh-CN" altLang="en-US" smtClean="0">
                <a:solidFill>
                  <a:prstClr val="black">
                    <a:tint val="75000"/>
                  </a:prstClr>
                </a:solidFill>
              </a:rPr>
              <a:pPr/>
              <a:t>2017/7/7</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2362668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microsoft.com/office/2007/relationships/media" Target="../media/media1.mp3"/><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6.png"/><Relationship Id="rId5" Type="http://schemas.microsoft.com/office/2007/relationships/hdphoto" Target="../media/hdphoto1.wdp"/><Relationship Id="rId10" Type="http://schemas.openxmlformats.org/officeDocument/2006/relationships/image" Target="../media/image25.png"/><Relationship Id="rId4" Type="http://schemas.openxmlformats.org/officeDocument/2006/relationships/image" Target="../media/image21.png"/><Relationship Id="rId9" Type="http://schemas.microsoft.com/office/2007/relationships/hdphoto" Target="../media/hdphoto2.wdp"/></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emf"/><Relationship Id="rId4" Type="http://schemas.openxmlformats.org/officeDocument/2006/relationships/image" Target="../media/image31.emf"/></Relationships>
</file>

<file path=ppt/slides/_rels/slide14.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34.jpeg"/><Relationship Id="rId7" Type="http://schemas.openxmlformats.org/officeDocument/2006/relationships/image" Target="../media/image30.emf"/><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 Id="rId9" Type="http://schemas.openxmlformats.org/officeDocument/2006/relationships/image" Target="../media/image32.emf"/></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1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2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8.jpeg"/><Relationship Id="rId7" Type="http://schemas.openxmlformats.org/officeDocument/2006/relationships/image" Target="../media/image62.emf"/><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61.emf"/><Relationship Id="rId5" Type="http://schemas.openxmlformats.org/officeDocument/2006/relationships/image" Target="../media/image60.emf"/><Relationship Id="rId4" Type="http://schemas.openxmlformats.org/officeDocument/2006/relationships/image" Target="../media/image59.emf"/></Relationships>
</file>

<file path=ppt/slides/_rels/slide2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hyperlink" Target="https://liangliangtuwen.tmall.com/" TargetMode="External"/><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4139952" y="2110085"/>
            <a:ext cx="4248472" cy="749697"/>
          </a:xfrm>
          <a:prstGeom prst="rect">
            <a:avLst/>
          </a:prstGeom>
          <a:solidFill>
            <a:schemeClr val="bg1">
              <a:alpha val="94000"/>
            </a:schemeClr>
          </a:solidFill>
          <a:ln w="254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4">
                    <a:lumMod val="50000"/>
                  </a:schemeClr>
                </a:solidFill>
              </a:ln>
              <a:solidFill>
                <a:schemeClr val="accent3"/>
              </a:solidFill>
            </a:endParaRPr>
          </a:p>
        </p:txBody>
      </p:sp>
      <p:sp>
        <p:nvSpPr>
          <p:cNvPr id="7" name="TextBox 6"/>
          <p:cNvSpPr txBox="1"/>
          <p:nvPr/>
        </p:nvSpPr>
        <p:spPr>
          <a:xfrm>
            <a:off x="4183824" y="2167837"/>
            <a:ext cx="4248472" cy="461665"/>
          </a:xfrm>
          <a:prstGeom prst="rect">
            <a:avLst/>
          </a:prstGeom>
          <a:noFill/>
          <a:effectLst/>
        </p:spPr>
        <p:txBody>
          <a:bodyPr wrap="square" rtlCol="0">
            <a:spAutoFit/>
          </a:bodyPr>
          <a:lstStyle/>
          <a:p>
            <a:r>
              <a:rPr lang="zh-CN" altLang="en-US" sz="2400" b="1" dirty="0" smtClean="0">
                <a:ln w="1270">
                  <a:noFill/>
                  <a:prstDash val="solid"/>
                </a:ln>
                <a:solidFill>
                  <a:schemeClr val="tx2">
                    <a:lumMod val="50000"/>
                  </a:schemeClr>
                </a:solidFill>
                <a:effectLst>
                  <a:outerShdw blurRad="38100" dist="38100" dir="2700000" algn="tl">
                    <a:srgbClr val="000000">
                      <a:alpha val="43137"/>
                    </a:srgbClr>
                  </a:outerShdw>
                </a:effectLst>
                <a:latin typeface="微软雅黑" pitchFamily="34" charset="-122"/>
                <a:ea typeface="微软雅黑" pitchFamily="34" charset="-122"/>
              </a:rPr>
              <a:t>绿色环保总结</a:t>
            </a:r>
            <a:r>
              <a:rPr lang="zh-CN" altLang="en-US" sz="2400" b="1" dirty="0">
                <a:ln w="1270">
                  <a:noFill/>
                  <a:prstDash val="solid"/>
                </a:ln>
                <a:solidFill>
                  <a:schemeClr val="tx2">
                    <a:lumMod val="50000"/>
                  </a:schemeClr>
                </a:solidFill>
                <a:effectLst>
                  <a:outerShdw blurRad="38100" dist="38100" dir="2700000" algn="tl">
                    <a:srgbClr val="000000">
                      <a:alpha val="43137"/>
                    </a:srgbClr>
                  </a:outerShdw>
                </a:effectLst>
                <a:latin typeface="微软雅黑" pitchFamily="34" charset="-122"/>
                <a:ea typeface="微软雅黑" pitchFamily="34" charset="-122"/>
              </a:rPr>
              <a:t>汇报类</a:t>
            </a:r>
            <a:r>
              <a:rPr lang="en-US" altLang="zh-CN" sz="2400" b="1" dirty="0">
                <a:ln w="1270">
                  <a:noFill/>
                  <a:prstDash val="solid"/>
                </a:ln>
                <a:solidFill>
                  <a:schemeClr val="tx2">
                    <a:lumMod val="50000"/>
                  </a:schemeClr>
                </a:solidFill>
                <a:effectLst>
                  <a:outerShdw blurRad="38100" dist="38100" dir="2700000" algn="tl">
                    <a:srgbClr val="000000">
                      <a:alpha val="43137"/>
                    </a:srgbClr>
                  </a:outerShdw>
                </a:effectLst>
                <a:latin typeface="微软雅黑" pitchFamily="34" charset="-122"/>
                <a:ea typeface="微软雅黑" pitchFamily="34" charset="-122"/>
              </a:rPr>
              <a:t>PPT</a:t>
            </a:r>
            <a:r>
              <a:rPr lang="zh-CN" altLang="en-US" sz="2400" b="1" dirty="0">
                <a:ln w="1270">
                  <a:noFill/>
                  <a:prstDash val="solid"/>
                </a:ln>
                <a:solidFill>
                  <a:schemeClr val="tx2">
                    <a:lumMod val="50000"/>
                  </a:schemeClr>
                </a:solidFill>
                <a:effectLst>
                  <a:outerShdw blurRad="38100" dist="38100" dir="2700000" algn="tl">
                    <a:srgbClr val="000000">
                      <a:alpha val="43137"/>
                    </a:srgbClr>
                  </a:outerShdw>
                </a:effectLst>
                <a:latin typeface="微软雅黑" pitchFamily="34" charset="-122"/>
                <a:ea typeface="微软雅黑" pitchFamily="34" charset="-122"/>
              </a:rPr>
              <a:t>模板</a:t>
            </a:r>
          </a:p>
        </p:txBody>
      </p:sp>
      <p:sp>
        <p:nvSpPr>
          <p:cNvPr id="9" name="矩形 8"/>
          <p:cNvSpPr/>
          <p:nvPr/>
        </p:nvSpPr>
        <p:spPr>
          <a:xfrm>
            <a:off x="4371632" y="2553166"/>
            <a:ext cx="3845925" cy="276999"/>
          </a:xfrm>
          <a:prstGeom prst="rect">
            <a:avLst/>
          </a:prstGeom>
          <a:noFill/>
          <a:effectLst/>
        </p:spPr>
        <p:txBody>
          <a:bodyPr wrap="none">
            <a:spAutoFit/>
          </a:bodyPr>
          <a:lstStyle/>
          <a:p>
            <a:pPr fontAlgn="auto">
              <a:spcBef>
                <a:spcPts val="0"/>
              </a:spcBef>
              <a:spcAft>
                <a:spcPts val="0"/>
              </a:spcAft>
              <a:defRPr/>
            </a:pPr>
            <a:r>
              <a:rPr lang="zh-CN" altLang="en-US" sz="1200" dirty="0">
                <a:ln w="12700">
                  <a:noFill/>
                  <a:prstDash val="solid"/>
                </a:ln>
                <a:effectLst/>
                <a:latin typeface="微软雅黑" pitchFamily="34" charset="-122"/>
                <a:ea typeface="微软雅黑" pitchFamily="34" charset="-122"/>
              </a:rPr>
              <a:t>工作</a:t>
            </a:r>
            <a:r>
              <a:rPr lang="zh-CN" altLang="en-US" sz="1200" dirty="0" smtClean="0">
                <a:ln w="12700">
                  <a:noFill/>
                  <a:prstDash val="solid"/>
                </a:ln>
                <a:effectLst/>
                <a:latin typeface="微软雅黑" pitchFamily="34" charset="-122"/>
                <a:ea typeface="微软雅黑" pitchFamily="34" charset="-122"/>
              </a:rPr>
              <a:t>计划 </a:t>
            </a:r>
            <a:r>
              <a:rPr lang="en-US" altLang="zh-CN" sz="1200" dirty="0" smtClean="0">
                <a:ln w="12700">
                  <a:noFill/>
                  <a:prstDash val="solid"/>
                </a:ln>
                <a:effectLst/>
                <a:latin typeface="微软雅黑" pitchFamily="34" charset="-122"/>
                <a:ea typeface="微软雅黑" pitchFamily="34" charset="-122"/>
              </a:rPr>
              <a:t>| </a:t>
            </a:r>
            <a:r>
              <a:rPr lang="zh-CN" altLang="en-US" sz="1200" dirty="0" smtClean="0">
                <a:ln w="12700">
                  <a:noFill/>
                  <a:prstDash val="solid"/>
                </a:ln>
                <a:effectLst/>
                <a:latin typeface="微软雅黑" pitchFamily="34" charset="-122"/>
                <a:ea typeface="微软雅黑" pitchFamily="34" charset="-122"/>
              </a:rPr>
              <a:t>绿色环保</a:t>
            </a:r>
            <a:r>
              <a:rPr lang="zh-CN" altLang="en-US" sz="1200" dirty="0" smtClean="0">
                <a:ln w="12700">
                  <a:noFill/>
                  <a:prstDash val="solid"/>
                </a:ln>
                <a:latin typeface="微软雅黑" pitchFamily="34" charset="-122"/>
                <a:ea typeface="微软雅黑" pitchFamily="34" charset="-122"/>
              </a:rPr>
              <a:t> </a:t>
            </a:r>
            <a:r>
              <a:rPr lang="en-US" altLang="zh-CN" sz="1200" dirty="0" smtClean="0">
                <a:ln w="12700">
                  <a:noFill/>
                  <a:prstDash val="solid"/>
                </a:ln>
                <a:effectLst/>
                <a:latin typeface="微软雅黑" pitchFamily="34" charset="-122"/>
                <a:ea typeface="微软雅黑" pitchFamily="34" charset="-122"/>
              </a:rPr>
              <a:t>| </a:t>
            </a:r>
            <a:r>
              <a:rPr lang="zh-CN" altLang="en-US" sz="1200" dirty="0" smtClean="0">
                <a:ln w="12700">
                  <a:noFill/>
                  <a:prstDash val="solid"/>
                </a:ln>
                <a:effectLst/>
                <a:latin typeface="微软雅黑" pitchFamily="34" charset="-122"/>
                <a:ea typeface="微软雅黑" pitchFamily="34" charset="-122"/>
              </a:rPr>
              <a:t>指标汇报 </a:t>
            </a:r>
            <a:r>
              <a:rPr lang="en-US" altLang="zh-CN" sz="1200" dirty="0" smtClean="0">
                <a:ln w="12700">
                  <a:noFill/>
                  <a:prstDash val="solid"/>
                </a:ln>
                <a:effectLst/>
                <a:latin typeface="微软雅黑" pitchFamily="34" charset="-122"/>
                <a:ea typeface="微软雅黑" pitchFamily="34" charset="-122"/>
              </a:rPr>
              <a:t>| </a:t>
            </a:r>
            <a:r>
              <a:rPr lang="zh-CN" altLang="en-US" sz="1200" dirty="0" smtClean="0">
                <a:ln w="12700">
                  <a:noFill/>
                  <a:prstDash val="solid"/>
                </a:ln>
                <a:effectLst/>
                <a:latin typeface="微软雅黑" pitchFamily="34" charset="-122"/>
                <a:ea typeface="微软雅黑" pitchFamily="34" charset="-122"/>
              </a:rPr>
              <a:t>总结汇报 </a:t>
            </a:r>
            <a:r>
              <a:rPr lang="en-US" altLang="zh-CN" sz="1200" dirty="0" smtClean="0">
                <a:ln w="12700">
                  <a:noFill/>
                  <a:prstDash val="solid"/>
                </a:ln>
                <a:effectLst/>
                <a:latin typeface="微软雅黑" pitchFamily="34" charset="-122"/>
                <a:ea typeface="微软雅黑" pitchFamily="34" charset="-122"/>
              </a:rPr>
              <a:t>| </a:t>
            </a:r>
            <a:r>
              <a:rPr lang="zh-CN" altLang="en-US" sz="1200" dirty="0" smtClean="0">
                <a:ln w="12700">
                  <a:noFill/>
                  <a:prstDash val="solid"/>
                </a:ln>
                <a:effectLst/>
                <a:latin typeface="微软雅黑" pitchFamily="34" charset="-122"/>
                <a:ea typeface="微软雅黑" pitchFamily="34" charset="-122"/>
              </a:rPr>
              <a:t>年度总结</a:t>
            </a:r>
            <a:endParaRPr lang="zh-CN" altLang="en-US" sz="1200" dirty="0">
              <a:ln w="12700">
                <a:noFill/>
                <a:prstDash val="solid"/>
              </a:ln>
              <a:effectLst/>
              <a:latin typeface="微软雅黑" pitchFamily="34" charset="-122"/>
              <a:ea typeface="微软雅黑" pitchFamily="34" charset="-122"/>
            </a:endParaRPr>
          </a:p>
        </p:txBody>
      </p:sp>
      <p:sp>
        <p:nvSpPr>
          <p:cNvPr id="11" name="椭圆 10"/>
          <p:cNvSpPr/>
          <p:nvPr/>
        </p:nvSpPr>
        <p:spPr>
          <a:xfrm flipH="1">
            <a:off x="683568" y="-387963"/>
            <a:ext cx="2880320" cy="2880320"/>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flipH="1">
            <a:off x="1054118" y="2972267"/>
            <a:ext cx="1440160" cy="1440160"/>
          </a:xfrm>
          <a:prstGeom prst="ellipse">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qiye46.mp3">
            <a:hlinkClick r:id="" action="ppaction://media"/>
          </p:cNvPr>
          <p:cNvPicPr>
            <a:picLocks noChangeAspect="1"/>
          </p:cNvPicPr>
          <p:nvPr>
            <a:videoFile r:link="rId1"/>
            <p:extLst>
              <p:ext uri="{DAA4B4D4-6D71-4841-9C94-3DE7FCFB9230}">
                <p14:media xmlns:p14="http://schemas.microsoft.com/office/powerpoint/2010/main" xmlns="" r:embed="rId6"/>
              </p:ext>
            </p:extLst>
          </p:nvPr>
        </p:nvPicPr>
        <p:blipFill>
          <a:blip r:embed="rId7" cstate="print"/>
          <a:stretch>
            <a:fillRect/>
          </a:stretch>
        </p:blipFill>
        <p:spPr>
          <a:xfrm>
            <a:off x="-685800" y="589802"/>
            <a:ext cx="609600" cy="609600"/>
          </a:xfrm>
          <a:prstGeom prst="rect">
            <a:avLst/>
          </a:prstGeom>
        </p:spPr>
      </p:pic>
    </p:spTree>
    <p:extLst>
      <p:ext uri="{BB962C8B-B14F-4D97-AF65-F5344CB8AC3E}">
        <p14:creationId xmlns:p14="http://schemas.microsoft.com/office/powerpoint/2010/main" xmlns="" val="21993451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par>
                                <p:cTn id="7" presetID="12" presetClass="entr" presetSubtype="4"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p:tgtEl>
                                          <p:spTgt spid="7"/>
                                        </p:tgtEl>
                                        <p:attrNameLst>
                                          <p:attrName>ppt_y</p:attrName>
                                        </p:attrNameLst>
                                      </p:cBhvr>
                                      <p:tavLst>
                                        <p:tav tm="0">
                                          <p:val>
                                            <p:strVal val="#ppt_y+#ppt_h*1.125000"/>
                                          </p:val>
                                        </p:tav>
                                        <p:tav tm="100000">
                                          <p:val>
                                            <p:strVal val="#ppt_y"/>
                                          </p:val>
                                        </p:tav>
                                      </p:tavLst>
                                    </p:anim>
                                    <p:animEffect transition="in" filter="wipe(up)">
                                      <p:cBhvr>
                                        <p:cTn id="10" dur="500"/>
                                        <p:tgtEl>
                                          <p:spTgt spid="7"/>
                                        </p:tgtEl>
                                      </p:cBhvr>
                                    </p:animEffect>
                                  </p:childTnLst>
                                </p:cTn>
                              </p:par>
                              <p:par>
                                <p:cTn id="11" presetID="12" presetClass="entr" presetSubtype="1" fill="hold" grpId="0" nodeType="withEffect">
                                  <p:stCondLst>
                                    <p:cond delay="30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down)">
                                      <p:cBhvr>
                                        <p:cTn id="14" dur="500"/>
                                        <p:tgtEl>
                                          <p:spTgt spid="9"/>
                                        </p:tgtEl>
                                      </p:cBhvr>
                                    </p:animEffect>
                                  </p:childTnLst>
                                </p:cTn>
                              </p:par>
                              <p:par>
                                <p:cTn id="15" presetID="22" presetClass="entr" presetSubtype="8" fill="hold" grpId="0" nodeType="withEffect">
                                  <p:stCondLst>
                                    <p:cond delay="80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18" repeatCount="indefinite" fill="hold" display="0">
                  <p:stCondLst>
                    <p:cond delay="indefinite"/>
                  </p:stCondLst>
                  <p:endCondLst>
                    <p:cond evt="onStopAudio" delay="0">
                      <p:tgtEl>
                        <p:sldTgt/>
                      </p:tgtEl>
                    </p:cond>
                  </p:endCondLst>
                </p:cTn>
                <p:tgtEl>
                  <p:spTgt spid="8"/>
                </p:tgtEl>
              </p:cMediaNode>
            </p:video>
          </p:childTnLst>
        </p:cTn>
      </p:par>
    </p:tnLst>
    <p:bldLst>
      <p:bldP spid="4" grpId="0" animBg="1"/>
      <p:bldP spid="7"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sp>
        <p:nvSpPr>
          <p:cNvPr id="33" name="圆角矩形 32"/>
          <p:cNvSpPr/>
          <p:nvPr/>
        </p:nvSpPr>
        <p:spPr>
          <a:xfrm>
            <a:off x="2483768" y="1419622"/>
            <a:ext cx="5780782" cy="1219944"/>
          </a:xfrm>
          <a:prstGeom prst="roundRect">
            <a:avLst>
              <a:gd name="adj" fmla="val 3818"/>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605840" y="1790918"/>
            <a:ext cx="1453992" cy="477352"/>
            <a:chOff x="1677848" y="1867118"/>
            <a:chExt cx="1453992" cy="477352"/>
          </a:xfrm>
        </p:grpSpPr>
        <p:sp>
          <p:nvSpPr>
            <p:cNvPr id="35" name="圆角矩形 34"/>
            <p:cNvSpPr/>
            <p:nvPr/>
          </p:nvSpPr>
          <p:spPr>
            <a:xfrm>
              <a:off x="1677848" y="1867118"/>
              <a:ext cx="1453992" cy="477352"/>
            </a:xfrm>
            <a:prstGeom prst="roundRect">
              <a:avLst>
                <a:gd name="adj" fmla="val 24877"/>
              </a:avLst>
            </a:prstGeom>
            <a:gradFill>
              <a:gsLst>
                <a:gs pos="0">
                  <a:schemeClr val="tx2">
                    <a:lumMod val="50000"/>
                  </a:schemeClr>
                </a:gs>
                <a:gs pos="100000">
                  <a:schemeClr val="tx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164746" y="1921128"/>
              <a:ext cx="890580" cy="369332"/>
            </a:xfrm>
            <a:prstGeom prst="rect">
              <a:avLst/>
            </a:prstGeom>
          </p:spPr>
          <p:txBody>
            <a:bodyPr wrap="square">
              <a:spAutoFit/>
            </a:bodyPr>
            <a:lstStyle/>
            <a:p>
              <a:r>
                <a:rPr lang="en-US" altLang="zh-CN" b="1" dirty="0" smtClean="0">
                  <a:solidFill>
                    <a:schemeClr val="bg1"/>
                  </a:solidFill>
                  <a:latin typeface="微软雅黑" pitchFamily="34" charset="-122"/>
                  <a:ea typeface="微软雅黑" pitchFamily="34" charset="-122"/>
                </a:rPr>
                <a:t>32500</a:t>
              </a:r>
              <a:endParaRPr lang="zh-CN" altLang="en-US" b="1" dirty="0">
                <a:solidFill>
                  <a:schemeClr val="bg1"/>
                </a:solidFill>
                <a:latin typeface="微软雅黑" pitchFamily="34" charset="-122"/>
                <a:ea typeface="微软雅黑" pitchFamily="34" charset="-122"/>
              </a:endParaRPr>
            </a:p>
          </p:txBody>
        </p:sp>
      </p:grpSp>
      <p:grpSp>
        <p:nvGrpSpPr>
          <p:cNvPr id="57" name="Group 76"/>
          <p:cNvGrpSpPr/>
          <p:nvPr/>
        </p:nvGrpSpPr>
        <p:grpSpPr>
          <a:xfrm>
            <a:off x="755576" y="1419622"/>
            <a:ext cx="1219944" cy="1219944"/>
            <a:chOff x="2438400" y="1809750"/>
            <a:chExt cx="2209800" cy="2209800"/>
          </a:xfrm>
          <a:solidFill>
            <a:srgbClr val="0070C0"/>
          </a:solidFill>
        </p:grpSpPr>
        <p:sp>
          <p:nvSpPr>
            <p:cNvPr id="58" name="Oval 25"/>
            <p:cNvSpPr/>
            <p:nvPr/>
          </p:nvSpPr>
          <p:spPr>
            <a:xfrm>
              <a:off x="2438400" y="1809750"/>
              <a:ext cx="2209800" cy="2209800"/>
            </a:xfrm>
            <a:prstGeom prst="ellipse">
              <a:avLst/>
            </a:prstGeom>
            <a:solidFill>
              <a:schemeClr val="tx2">
                <a:lumMod val="50000"/>
              </a:schemeClr>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pic>
          <p:nvPicPr>
            <p:cNvPr id="59" name="Picture 2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108036" y="2060945"/>
              <a:ext cx="870528" cy="1707410"/>
            </a:xfrm>
            <a:prstGeom prst="rect">
              <a:avLst/>
            </a:prstGeom>
            <a:noFill/>
          </p:spPr>
        </p:pic>
      </p:grpSp>
      <p:pic>
        <p:nvPicPr>
          <p:cNvPr id="60" name="Picture 27"/>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xmlns="">
                  <a14:imgLayer r:embed="rId5">
                    <a14:imgEffect>
                      <a14:sharpenSoften amount="14000"/>
                    </a14:imgEffect>
                    <a14:imgEffect>
                      <a14:saturation sat="0"/>
                    </a14:imgEffect>
                    <a14:imgEffect>
                      <a14:brightnessContrast bright="-70000"/>
                    </a14:imgEffect>
                  </a14:imgLayer>
                </a14:imgProps>
              </a:ext>
              <a:ext uri="{28A0092B-C50C-407E-A947-70E740481C1C}">
                <a14:useLocalDpi xmlns:a14="http://schemas.microsoft.com/office/drawing/2010/main" xmlns="" val="0"/>
              </a:ext>
            </a:extLst>
          </a:blip>
          <a:stretch>
            <a:fillRect/>
          </a:stretch>
        </p:blipFill>
        <p:spPr>
          <a:xfrm>
            <a:off x="3244987" y="1696972"/>
            <a:ext cx="341388" cy="669582"/>
          </a:xfrm>
          <a:prstGeom prst="rect">
            <a:avLst/>
          </a:prstGeom>
          <a:noFill/>
        </p:spPr>
      </p:pic>
      <p:pic>
        <p:nvPicPr>
          <p:cNvPr id="61" name="Picture 27"/>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xmlns="">
                  <a14:imgLayer r:embed="rId5">
                    <a14:imgEffect>
                      <a14:sharpenSoften amount="14000"/>
                    </a14:imgEffect>
                    <a14:imgEffect>
                      <a14:saturation sat="0"/>
                    </a14:imgEffect>
                    <a14:imgEffect>
                      <a14:brightnessContrast bright="-70000"/>
                    </a14:imgEffect>
                  </a14:imgLayer>
                </a14:imgProps>
              </a:ext>
              <a:ext uri="{28A0092B-C50C-407E-A947-70E740481C1C}">
                <a14:useLocalDpi xmlns:a14="http://schemas.microsoft.com/office/drawing/2010/main" xmlns="" val="0"/>
              </a:ext>
            </a:extLst>
          </a:blip>
          <a:stretch>
            <a:fillRect/>
          </a:stretch>
        </p:blipFill>
        <p:spPr>
          <a:xfrm>
            <a:off x="3592614" y="1696972"/>
            <a:ext cx="341388" cy="669582"/>
          </a:xfrm>
          <a:prstGeom prst="rect">
            <a:avLst/>
          </a:prstGeom>
          <a:noFill/>
        </p:spPr>
      </p:pic>
      <p:pic>
        <p:nvPicPr>
          <p:cNvPr id="62" name="Picture 27"/>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xmlns="">
                  <a14:imgLayer r:embed="rId5">
                    <a14:imgEffect>
                      <a14:sharpenSoften amount="14000"/>
                    </a14:imgEffect>
                    <a14:imgEffect>
                      <a14:saturation sat="0"/>
                    </a14:imgEffect>
                    <a14:imgEffect>
                      <a14:brightnessContrast bright="-70000"/>
                    </a14:imgEffect>
                  </a14:imgLayer>
                </a14:imgProps>
              </a:ext>
              <a:ext uri="{28A0092B-C50C-407E-A947-70E740481C1C}">
                <a14:useLocalDpi xmlns:a14="http://schemas.microsoft.com/office/drawing/2010/main" xmlns="" val="0"/>
              </a:ext>
            </a:extLst>
          </a:blip>
          <a:stretch>
            <a:fillRect/>
          </a:stretch>
        </p:blipFill>
        <p:spPr>
          <a:xfrm>
            <a:off x="3940241" y="1696972"/>
            <a:ext cx="341388" cy="669582"/>
          </a:xfrm>
          <a:prstGeom prst="rect">
            <a:avLst/>
          </a:prstGeom>
          <a:noFill/>
        </p:spPr>
      </p:pic>
      <p:pic>
        <p:nvPicPr>
          <p:cNvPr id="63" name="Picture 27"/>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xmlns="">
                  <a14:imgLayer r:embed="rId5">
                    <a14:imgEffect>
                      <a14:sharpenSoften amount="14000"/>
                    </a14:imgEffect>
                    <a14:imgEffect>
                      <a14:saturation sat="0"/>
                    </a14:imgEffect>
                    <a14:imgEffect>
                      <a14:brightnessContrast bright="-70000"/>
                    </a14:imgEffect>
                  </a14:imgLayer>
                </a14:imgProps>
              </a:ext>
              <a:ext uri="{28A0092B-C50C-407E-A947-70E740481C1C}">
                <a14:useLocalDpi xmlns:a14="http://schemas.microsoft.com/office/drawing/2010/main" xmlns="" val="0"/>
              </a:ext>
            </a:extLst>
          </a:blip>
          <a:stretch>
            <a:fillRect/>
          </a:stretch>
        </p:blipFill>
        <p:spPr>
          <a:xfrm>
            <a:off x="4287868" y="1696972"/>
            <a:ext cx="341388" cy="669582"/>
          </a:xfrm>
          <a:prstGeom prst="rect">
            <a:avLst/>
          </a:prstGeom>
          <a:noFill/>
        </p:spPr>
      </p:pic>
      <p:pic>
        <p:nvPicPr>
          <p:cNvPr id="64" name="Picture 27"/>
          <p:cNvPicPr>
            <a:picLocks noChangeAspect="1"/>
          </p:cNvPicPr>
          <p:nvPr/>
        </p:nvPicPr>
        <p:blipFill>
          <a:blip r:embed="rId6" cstate="print">
            <a:extLst>
              <a:ext uri="{BEBA8EAE-BF5A-486C-A8C5-ECC9F3942E4B}">
                <a14:imgProps xmlns:a14="http://schemas.microsoft.com/office/drawing/2010/main" xmlns="">
                  <a14:imgLayer r:embed="rId5">
                    <a14:imgEffect>
                      <a14:sharpenSoften amount="14000"/>
                    </a14:imgEffect>
                    <a14:imgEffect>
                      <a14:saturation sat="0"/>
                    </a14:imgEffect>
                    <a14:imgEffect>
                      <a14:brightnessContrast bright="-33000" contrast="-29000"/>
                    </a14:imgEffect>
                  </a14:imgLayer>
                </a14:imgProps>
              </a:ext>
              <a:ext uri="{28A0092B-C50C-407E-A947-70E740481C1C}">
                <a14:useLocalDpi xmlns:a14="http://schemas.microsoft.com/office/drawing/2010/main" xmlns="" val="0"/>
              </a:ext>
            </a:extLst>
          </a:blip>
          <a:stretch>
            <a:fillRect/>
          </a:stretch>
        </p:blipFill>
        <p:spPr>
          <a:xfrm>
            <a:off x="4635497" y="1696972"/>
            <a:ext cx="341388" cy="669582"/>
          </a:xfrm>
          <a:prstGeom prst="rect">
            <a:avLst/>
          </a:prstGeom>
          <a:noFill/>
        </p:spPr>
      </p:pic>
      <p:sp>
        <p:nvSpPr>
          <p:cNvPr id="65" name="矩形 64"/>
          <p:cNvSpPr/>
          <p:nvPr/>
        </p:nvSpPr>
        <p:spPr>
          <a:xfrm>
            <a:off x="5004048" y="1766759"/>
            <a:ext cx="1080120" cy="584775"/>
          </a:xfrm>
          <a:prstGeom prst="rect">
            <a:avLst/>
          </a:prstGeom>
        </p:spPr>
        <p:txBody>
          <a:bodyPr wrap="square">
            <a:spAutoFit/>
          </a:bodyPr>
          <a:lstStyle/>
          <a:p>
            <a:r>
              <a:rPr lang="en-US" altLang="zh-CN" sz="3200" b="1" dirty="0" smtClean="0">
                <a:latin typeface="微软雅黑" pitchFamily="34" charset="-122"/>
                <a:ea typeface="微软雅黑" pitchFamily="34" charset="-122"/>
              </a:rPr>
              <a:t>80%</a:t>
            </a:r>
            <a:endParaRPr lang="zh-CN" altLang="en-US" sz="3200" b="1" dirty="0">
              <a:latin typeface="微软雅黑" pitchFamily="34" charset="-122"/>
              <a:ea typeface="微软雅黑" pitchFamily="34" charset="-122"/>
            </a:endParaRPr>
          </a:p>
        </p:txBody>
      </p:sp>
      <p:cxnSp>
        <p:nvCxnSpPr>
          <p:cNvPr id="66" name="直接连接符 65"/>
          <p:cNvCxnSpPr/>
          <p:nvPr/>
        </p:nvCxnSpPr>
        <p:spPr>
          <a:xfrm>
            <a:off x="6087738" y="1696972"/>
            <a:ext cx="0" cy="66958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6220012" y="1696972"/>
            <a:ext cx="1885329" cy="707886"/>
          </a:xfrm>
          <a:prstGeom prst="rect">
            <a:avLst/>
          </a:prstGeom>
        </p:spPr>
        <p:txBody>
          <a:bodyPr wrap="square">
            <a:spAutoFit/>
          </a:bodyPr>
          <a:lstStyle/>
          <a:p>
            <a:pPr algn="just">
              <a:lnSpc>
                <a:spcPts val="1200"/>
              </a:lnSpc>
            </a:pPr>
            <a:r>
              <a:rPr lang="zh-CN" altLang="en-US" sz="1000" dirty="0">
                <a:solidFill>
                  <a:schemeClr val="tx1">
                    <a:lumMod val="65000"/>
                    <a:lumOff val="35000"/>
                  </a:schemeClr>
                </a:solidFill>
                <a:latin typeface="微软雅黑" pitchFamily="34" charset="-122"/>
                <a:ea typeface="微软雅黑" pitchFamily="34" charset="-122"/>
              </a:rPr>
              <a:t>随着计算机技术的发展及印刷技术的进步，平面设计在视觉感观领域的</a:t>
            </a:r>
            <a:r>
              <a:rPr lang="zh-CN" altLang="en-US" sz="1000" dirty="0" smtClean="0">
                <a:solidFill>
                  <a:schemeClr val="tx1">
                    <a:lumMod val="65000"/>
                    <a:lumOff val="35000"/>
                  </a:schemeClr>
                </a:solidFill>
                <a:latin typeface="微软雅黑" pitchFamily="34" charset="-122"/>
                <a:ea typeface="微软雅黑" pitchFamily="34" charset="-122"/>
              </a:rPr>
              <a:t>表现和应用也</a:t>
            </a:r>
            <a:r>
              <a:rPr lang="zh-CN" altLang="en-US" sz="1000" dirty="0">
                <a:solidFill>
                  <a:schemeClr val="tx1">
                    <a:lumMod val="65000"/>
                    <a:lumOff val="35000"/>
                  </a:schemeClr>
                </a:solidFill>
                <a:latin typeface="微软雅黑" pitchFamily="34" charset="-122"/>
                <a:ea typeface="微软雅黑" pitchFamily="34" charset="-122"/>
              </a:rPr>
              <a:t>越来越</a:t>
            </a:r>
            <a:r>
              <a:rPr lang="zh-CN" altLang="en-US" sz="1000" dirty="0" smtClean="0">
                <a:solidFill>
                  <a:schemeClr val="tx1">
                    <a:lumMod val="65000"/>
                    <a:lumOff val="35000"/>
                  </a:schemeClr>
                </a:solidFill>
                <a:latin typeface="微软雅黑" pitchFamily="34" charset="-122"/>
                <a:ea typeface="微软雅黑" pitchFamily="34" charset="-122"/>
              </a:rPr>
              <a:t>丰富。</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68" name="圆角矩形 67"/>
          <p:cNvSpPr/>
          <p:nvPr/>
        </p:nvSpPr>
        <p:spPr>
          <a:xfrm>
            <a:off x="2479377" y="2999606"/>
            <a:ext cx="5780782" cy="1219944"/>
          </a:xfrm>
          <a:prstGeom prst="roundRect">
            <a:avLst>
              <a:gd name="adj" fmla="val 3818"/>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4999657" y="3346743"/>
            <a:ext cx="1080120" cy="584775"/>
          </a:xfrm>
          <a:prstGeom prst="rect">
            <a:avLst/>
          </a:prstGeom>
        </p:spPr>
        <p:txBody>
          <a:bodyPr wrap="square">
            <a:spAutoFit/>
          </a:bodyPr>
          <a:lstStyle/>
          <a:p>
            <a:r>
              <a:rPr lang="en-US" altLang="zh-CN" sz="3200" b="1" dirty="0" smtClean="0">
                <a:latin typeface="微软雅黑" pitchFamily="34" charset="-122"/>
                <a:ea typeface="微软雅黑" pitchFamily="34" charset="-122"/>
              </a:rPr>
              <a:t>60%</a:t>
            </a:r>
            <a:endParaRPr lang="zh-CN" altLang="en-US" sz="3200" b="1" dirty="0">
              <a:latin typeface="微软雅黑" pitchFamily="34" charset="-122"/>
              <a:ea typeface="微软雅黑" pitchFamily="34" charset="-122"/>
            </a:endParaRPr>
          </a:p>
        </p:txBody>
      </p:sp>
      <p:cxnSp>
        <p:nvCxnSpPr>
          <p:cNvPr id="75" name="直接连接符 74"/>
          <p:cNvCxnSpPr/>
          <p:nvPr/>
        </p:nvCxnSpPr>
        <p:spPr>
          <a:xfrm>
            <a:off x="6083347" y="3276956"/>
            <a:ext cx="0" cy="66958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6215621" y="3276956"/>
            <a:ext cx="1885329" cy="707886"/>
          </a:xfrm>
          <a:prstGeom prst="rect">
            <a:avLst/>
          </a:prstGeom>
        </p:spPr>
        <p:txBody>
          <a:bodyPr wrap="square">
            <a:spAutoFit/>
          </a:bodyPr>
          <a:lstStyle/>
          <a:p>
            <a:pPr algn="just">
              <a:lnSpc>
                <a:spcPts val="1200"/>
              </a:lnSpc>
            </a:pPr>
            <a:r>
              <a:rPr lang="zh-CN" altLang="en-US" sz="1000" dirty="0">
                <a:solidFill>
                  <a:schemeClr val="tx1">
                    <a:lumMod val="65000"/>
                    <a:lumOff val="35000"/>
                  </a:schemeClr>
                </a:solidFill>
                <a:latin typeface="微软雅黑" pitchFamily="34" charset="-122"/>
                <a:ea typeface="微软雅黑" pitchFamily="34" charset="-122"/>
              </a:rPr>
              <a:t>随着计算机技术的发展及印刷技术的进步，平面设计在视觉感观领域的</a:t>
            </a:r>
            <a:r>
              <a:rPr lang="zh-CN" altLang="en-US" sz="1000" dirty="0" smtClean="0">
                <a:solidFill>
                  <a:schemeClr val="tx1">
                    <a:lumMod val="65000"/>
                    <a:lumOff val="35000"/>
                  </a:schemeClr>
                </a:solidFill>
                <a:latin typeface="微软雅黑" pitchFamily="34" charset="-122"/>
                <a:ea typeface="微软雅黑" pitchFamily="34" charset="-122"/>
              </a:rPr>
              <a:t>表现和应用也</a:t>
            </a:r>
            <a:r>
              <a:rPr lang="zh-CN" altLang="en-US" sz="1000" dirty="0">
                <a:solidFill>
                  <a:schemeClr val="tx1">
                    <a:lumMod val="65000"/>
                    <a:lumOff val="35000"/>
                  </a:schemeClr>
                </a:solidFill>
                <a:latin typeface="微软雅黑" pitchFamily="34" charset="-122"/>
                <a:ea typeface="微软雅黑" pitchFamily="34" charset="-122"/>
              </a:rPr>
              <a:t>越来越</a:t>
            </a:r>
            <a:r>
              <a:rPr lang="zh-CN" altLang="en-US" sz="1000" dirty="0" smtClean="0">
                <a:solidFill>
                  <a:schemeClr val="tx1">
                    <a:lumMod val="65000"/>
                    <a:lumOff val="35000"/>
                  </a:schemeClr>
                </a:solidFill>
                <a:latin typeface="微软雅黑" pitchFamily="34" charset="-122"/>
                <a:ea typeface="微软雅黑" pitchFamily="34" charset="-122"/>
              </a:rPr>
              <a:t>丰富。</a:t>
            </a:r>
            <a:endParaRPr lang="zh-CN" altLang="en-US" sz="1000" dirty="0">
              <a:solidFill>
                <a:schemeClr val="tx1">
                  <a:lumMod val="65000"/>
                  <a:lumOff val="35000"/>
                </a:schemeClr>
              </a:solidFill>
              <a:latin typeface="微软雅黑" pitchFamily="34" charset="-122"/>
              <a:ea typeface="微软雅黑" pitchFamily="34" charset="-122"/>
            </a:endParaRPr>
          </a:p>
        </p:txBody>
      </p:sp>
      <p:grpSp>
        <p:nvGrpSpPr>
          <p:cNvPr id="77" name="组合 76"/>
          <p:cNvGrpSpPr/>
          <p:nvPr/>
        </p:nvGrpSpPr>
        <p:grpSpPr>
          <a:xfrm>
            <a:off x="1601449" y="3370902"/>
            <a:ext cx="1453992" cy="477352"/>
            <a:chOff x="1673457" y="3447102"/>
            <a:chExt cx="1453992" cy="477352"/>
          </a:xfrm>
        </p:grpSpPr>
        <p:sp>
          <p:nvSpPr>
            <p:cNvPr id="78" name="圆角矩形 77"/>
            <p:cNvSpPr/>
            <p:nvPr/>
          </p:nvSpPr>
          <p:spPr>
            <a:xfrm>
              <a:off x="1673457" y="3447102"/>
              <a:ext cx="1453992" cy="477352"/>
            </a:xfrm>
            <a:prstGeom prst="roundRect">
              <a:avLst>
                <a:gd name="adj" fmla="val 24877"/>
              </a:avLst>
            </a:prstGeom>
            <a:gradFill>
              <a:gsLst>
                <a:gs pos="0">
                  <a:schemeClr val="tx2"/>
                </a:gs>
                <a:gs pos="100000">
                  <a:schemeClr val="bg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2106095" y="3501111"/>
              <a:ext cx="890580" cy="369332"/>
            </a:xfrm>
            <a:prstGeom prst="rect">
              <a:avLst/>
            </a:prstGeom>
          </p:spPr>
          <p:txBody>
            <a:bodyPr wrap="square">
              <a:spAutoFit/>
            </a:bodyPr>
            <a:lstStyle/>
            <a:p>
              <a:r>
                <a:rPr lang="en-US" altLang="zh-CN" b="1" dirty="0" smtClean="0">
                  <a:solidFill>
                    <a:schemeClr val="bg1"/>
                  </a:solidFill>
                  <a:latin typeface="微软雅黑" pitchFamily="34" charset="-122"/>
                  <a:ea typeface="微软雅黑" pitchFamily="34" charset="-122"/>
                </a:rPr>
                <a:t>12340</a:t>
              </a:r>
              <a:endParaRPr lang="zh-CN" altLang="en-US"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755576" y="2999606"/>
            <a:ext cx="1219944" cy="1219944"/>
            <a:chOff x="881844" y="3075806"/>
            <a:chExt cx="1219944" cy="1219944"/>
          </a:xfrm>
        </p:grpSpPr>
        <p:sp>
          <p:nvSpPr>
            <p:cNvPr id="81" name="Oval 25"/>
            <p:cNvSpPr/>
            <p:nvPr/>
          </p:nvSpPr>
          <p:spPr>
            <a:xfrm>
              <a:off x="881844" y="3075806"/>
              <a:ext cx="1219944" cy="1219944"/>
            </a:xfrm>
            <a:prstGeom prst="ellipse">
              <a:avLst/>
            </a:prstGeom>
            <a:solidFill>
              <a:schemeClr val="bg2"/>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endParaRPr>
            </a:p>
          </p:txBody>
        </p:sp>
        <p:pic>
          <p:nvPicPr>
            <p:cNvPr id="82" name="Picture 2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260307" y="3223094"/>
              <a:ext cx="471801" cy="925367"/>
            </a:xfrm>
            <a:prstGeom prst="rect">
              <a:avLst/>
            </a:prstGeom>
            <a:noFill/>
          </p:spPr>
        </p:pic>
      </p:grpSp>
      <p:pic>
        <p:nvPicPr>
          <p:cNvPr id="83" name="Picture 28"/>
          <p:cNvPicPr>
            <a:picLocks noChangeAspect="1"/>
          </p:cNvPicPr>
          <p:nvPr/>
        </p:nvPicPr>
        <p:blipFill>
          <a:blip r:embed="rId8" cstate="print">
            <a:duotone>
              <a:prstClr val="black"/>
              <a:schemeClr val="tx2">
                <a:tint val="45000"/>
                <a:satMod val="400000"/>
              </a:schemeClr>
            </a:duotone>
            <a:extLst>
              <a:ext uri="{BEBA8EAE-BF5A-486C-A8C5-ECC9F3942E4B}">
                <a14:imgProps xmlns:a14="http://schemas.microsoft.com/office/drawing/2010/main" xmlns="">
                  <a14:imgLayer r:embed="rId9">
                    <a14:imgEffect>
                      <a14:brightnessContrast bright="-67000"/>
                    </a14:imgEffect>
                  </a14:imgLayer>
                </a14:imgProps>
              </a:ext>
              <a:ext uri="{28A0092B-C50C-407E-A947-70E740481C1C}">
                <a14:useLocalDpi xmlns:a14="http://schemas.microsoft.com/office/drawing/2010/main" xmlns="" val="0"/>
              </a:ext>
            </a:extLst>
          </a:blip>
          <a:stretch>
            <a:fillRect/>
          </a:stretch>
        </p:blipFill>
        <p:spPr>
          <a:xfrm>
            <a:off x="3243037" y="3276956"/>
            <a:ext cx="354436" cy="695174"/>
          </a:xfrm>
          <a:prstGeom prst="rect">
            <a:avLst/>
          </a:prstGeom>
          <a:noFill/>
        </p:spPr>
      </p:pic>
      <p:pic>
        <p:nvPicPr>
          <p:cNvPr id="84" name="Picture 28"/>
          <p:cNvPicPr>
            <a:picLocks noChangeAspect="1"/>
          </p:cNvPicPr>
          <p:nvPr/>
        </p:nvPicPr>
        <p:blipFill>
          <a:blip r:embed="rId8" cstate="print">
            <a:duotone>
              <a:prstClr val="black"/>
              <a:schemeClr val="tx2">
                <a:tint val="45000"/>
                <a:satMod val="400000"/>
              </a:schemeClr>
            </a:duotone>
            <a:extLst>
              <a:ext uri="{BEBA8EAE-BF5A-486C-A8C5-ECC9F3942E4B}">
                <a14:imgProps xmlns:a14="http://schemas.microsoft.com/office/drawing/2010/main" xmlns="">
                  <a14:imgLayer r:embed="rId9">
                    <a14:imgEffect>
                      <a14:brightnessContrast bright="-67000"/>
                    </a14:imgEffect>
                  </a14:imgLayer>
                </a14:imgProps>
              </a:ext>
              <a:ext uri="{28A0092B-C50C-407E-A947-70E740481C1C}">
                <a14:useLocalDpi xmlns:a14="http://schemas.microsoft.com/office/drawing/2010/main" xmlns="" val="0"/>
              </a:ext>
            </a:extLst>
          </a:blip>
          <a:stretch>
            <a:fillRect/>
          </a:stretch>
        </p:blipFill>
        <p:spPr>
          <a:xfrm>
            <a:off x="3587211" y="3276956"/>
            <a:ext cx="354436" cy="695174"/>
          </a:xfrm>
          <a:prstGeom prst="rect">
            <a:avLst/>
          </a:prstGeom>
          <a:noFill/>
        </p:spPr>
      </p:pic>
      <p:pic>
        <p:nvPicPr>
          <p:cNvPr id="85" name="Picture 28"/>
          <p:cNvPicPr>
            <a:picLocks noChangeAspect="1"/>
          </p:cNvPicPr>
          <p:nvPr/>
        </p:nvPicPr>
        <p:blipFill>
          <a:blip r:embed="rId8" cstate="print">
            <a:duotone>
              <a:prstClr val="black"/>
              <a:schemeClr val="tx2">
                <a:tint val="45000"/>
                <a:satMod val="400000"/>
              </a:schemeClr>
            </a:duotone>
            <a:extLst>
              <a:ext uri="{BEBA8EAE-BF5A-486C-A8C5-ECC9F3942E4B}">
                <a14:imgProps xmlns:a14="http://schemas.microsoft.com/office/drawing/2010/main" xmlns="">
                  <a14:imgLayer r:embed="rId9">
                    <a14:imgEffect>
                      <a14:brightnessContrast bright="-67000"/>
                    </a14:imgEffect>
                  </a14:imgLayer>
                </a14:imgProps>
              </a:ext>
              <a:ext uri="{28A0092B-C50C-407E-A947-70E740481C1C}">
                <a14:useLocalDpi xmlns:a14="http://schemas.microsoft.com/office/drawing/2010/main" xmlns="" val="0"/>
              </a:ext>
            </a:extLst>
          </a:blip>
          <a:stretch>
            <a:fillRect/>
          </a:stretch>
        </p:blipFill>
        <p:spPr>
          <a:xfrm>
            <a:off x="3931385" y="3276956"/>
            <a:ext cx="354436" cy="695174"/>
          </a:xfrm>
          <a:prstGeom prst="rect">
            <a:avLst/>
          </a:prstGeom>
          <a:noFill/>
        </p:spPr>
      </p:pic>
      <p:pic>
        <p:nvPicPr>
          <p:cNvPr id="86" name="Picture 28"/>
          <p:cNvPicPr>
            <a:picLocks noChangeAspect="1"/>
          </p:cNvPicPr>
          <p:nvPr/>
        </p:nvPicPr>
        <p:blipFill>
          <a:blip r:embed="rId10" cstate="print">
            <a:grayscl/>
            <a:extLst>
              <a:ext uri="{BEBA8EAE-BF5A-486C-A8C5-ECC9F3942E4B}">
                <a14:imgProps xmlns:a14="http://schemas.microsoft.com/office/drawing/2010/main" xmlns="">
                  <a14:imgLayer r:embed="rId9">
                    <a14:imgEffect>
                      <a14:colorTemperature colorTemp="6375"/>
                    </a14:imgEffect>
                    <a14:imgEffect>
                      <a14:brightnessContrast bright="-42000"/>
                    </a14:imgEffect>
                  </a14:imgLayer>
                </a14:imgProps>
              </a:ext>
              <a:ext uri="{28A0092B-C50C-407E-A947-70E740481C1C}">
                <a14:useLocalDpi xmlns:a14="http://schemas.microsoft.com/office/drawing/2010/main" xmlns="" val="0"/>
              </a:ext>
            </a:extLst>
          </a:blip>
          <a:stretch>
            <a:fillRect/>
          </a:stretch>
        </p:blipFill>
        <p:spPr>
          <a:xfrm>
            <a:off x="4275559" y="3276956"/>
            <a:ext cx="354436" cy="695174"/>
          </a:xfrm>
          <a:prstGeom prst="rect">
            <a:avLst/>
          </a:prstGeom>
          <a:noFill/>
        </p:spPr>
      </p:pic>
      <p:pic>
        <p:nvPicPr>
          <p:cNvPr id="87" name="Picture 28"/>
          <p:cNvPicPr>
            <a:picLocks noChangeAspect="1"/>
          </p:cNvPicPr>
          <p:nvPr/>
        </p:nvPicPr>
        <p:blipFill>
          <a:blip r:embed="rId11" cstate="print">
            <a:extLst>
              <a:ext uri="{BEBA8EAE-BF5A-486C-A8C5-ECC9F3942E4B}">
                <a14:imgProps xmlns:a14="http://schemas.microsoft.com/office/drawing/2010/main" xmlns="">
                  <a14:imgLayer r:embed="rId9">
                    <a14:imgEffect>
                      <a14:brightnessContrast bright="-44000"/>
                    </a14:imgEffect>
                  </a14:imgLayer>
                </a14:imgProps>
              </a:ext>
              <a:ext uri="{28A0092B-C50C-407E-A947-70E740481C1C}">
                <a14:useLocalDpi xmlns:a14="http://schemas.microsoft.com/office/drawing/2010/main" xmlns="" val="0"/>
              </a:ext>
            </a:extLst>
          </a:blip>
          <a:stretch>
            <a:fillRect/>
          </a:stretch>
        </p:blipFill>
        <p:spPr>
          <a:xfrm>
            <a:off x="4619732" y="3276956"/>
            <a:ext cx="354436" cy="695174"/>
          </a:xfrm>
          <a:prstGeom prst="rect">
            <a:avLst/>
          </a:prstGeom>
          <a:noFill/>
        </p:spPr>
      </p:pic>
    </p:spTree>
    <p:extLst>
      <p:ext uri="{BB962C8B-B14F-4D97-AF65-F5344CB8AC3E}">
        <p14:creationId xmlns:p14="http://schemas.microsoft.com/office/powerpoint/2010/main" xmlns="" val="3331241976"/>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0" presetClass="entr" presetSubtype="0"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100"/>
                                        <p:tgtEl>
                                          <p:spTgt spid="57"/>
                                        </p:tgtEl>
                                      </p:cBhvr>
                                    </p:animEffect>
                                  </p:childTnLst>
                                </p:cTn>
                              </p:par>
                            </p:childTnLst>
                          </p:cTn>
                        </p:par>
                        <p:par>
                          <p:cTn id="40" fill="hold">
                            <p:stCondLst>
                              <p:cond delay="3200"/>
                            </p:stCondLst>
                            <p:childTnLst>
                              <p:par>
                                <p:cTn id="41" presetID="6" presetClass="emph" presetSubtype="0" fill="hold" nodeType="afterEffect">
                                  <p:stCondLst>
                                    <p:cond delay="0"/>
                                  </p:stCondLst>
                                  <p:childTnLst>
                                    <p:animScale>
                                      <p:cBhvr>
                                        <p:cTn id="42" dur="100" fill="hold"/>
                                        <p:tgtEl>
                                          <p:spTgt spid="57"/>
                                        </p:tgtEl>
                                      </p:cBhvr>
                                      <p:by x="105000" y="105000"/>
                                    </p:animScale>
                                  </p:childTnLst>
                                </p:cTn>
                              </p:par>
                            </p:childTnLst>
                          </p:cTn>
                        </p:par>
                        <p:par>
                          <p:cTn id="43" fill="hold">
                            <p:stCondLst>
                              <p:cond delay="3300"/>
                            </p:stCondLst>
                            <p:childTnLst>
                              <p:par>
                                <p:cTn id="44" presetID="6" presetClass="emph" presetSubtype="0" fill="hold" nodeType="afterEffect">
                                  <p:stCondLst>
                                    <p:cond delay="0"/>
                                  </p:stCondLst>
                                  <p:childTnLst>
                                    <p:animScale>
                                      <p:cBhvr>
                                        <p:cTn id="45" dur="100" fill="hold"/>
                                        <p:tgtEl>
                                          <p:spTgt spid="57"/>
                                        </p:tgtEl>
                                      </p:cBhvr>
                                      <p:by x="95000" y="95000"/>
                                    </p:animScale>
                                  </p:childTnLst>
                                </p:cTn>
                              </p:par>
                            </p:childTnLst>
                          </p:cTn>
                        </p:par>
                        <p:par>
                          <p:cTn id="46" fill="hold">
                            <p:stCondLst>
                              <p:cond delay="3400"/>
                            </p:stCondLst>
                            <p:childTnLst>
                              <p:par>
                                <p:cTn id="47" presetID="6" presetClass="emph" presetSubtype="0" fill="hold" nodeType="afterEffect">
                                  <p:stCondLst>
                                    <p:cond delay="0"/>
                                  </p:stCondLst>
                                  <p:childTnLst>
                                    <p:animScale>
                                      <p:cBhvr>
                                        <p:cTn id="48" dur="100" fill="hold"/>
                                        <p:tgtEl>
                                          <p:spTgt spid="57"/>
                                        </p:tgtEl>
                                      </p:cBhvr>
                                      <p:by x="105000" y="105000"/>
                                    </p:animScale>
                                  </p:childTnLst>
                                </p:cTn>
                              </p:par>
                            </p:childTnLst>
                          </p:cTn>
                        </p:par>
                        <p:par>
                          <p:cTn id="49" fill="hold">
                            <p:stCondLst>
                              <p:cond delay="3500"/>
                            </p:stCondLst>
                            <p:childTnLst>
                              <p:par>
                                <p:cTn id="50" presetID="6" presetClass="emph" presetSubtype="0" fill="hold" nodeType="afterEffect">
                                  <p:stCondLst>
                                    <p:cond delay="0"/>
                                  </p:stCondLst>
                                  <p:childTnLst>
                                    <p:animScale>
                                      <p:cBhvr>
                                        <p:cTn id="51" dur="100" fill="hold"/>
                                        <p:tgtEl>
                                          <p:spTgt spid="57"/>
                                        </p:tgtEl>
                                      </p:cBhvr>
                                      <p:by x="95000" y="95000"/>
                                    </p:animScale>
                                  </p:childTnLst>
                                </p:cTn>
                              </p:par>
                            </p:childTnLst>
                          </p:cTn>
                        </p:par>
                        <p:par>
                          <p:cTn id="52" fill="hold">
                            <p:stCondLst>
                              <p:cond delay="3600"/>
                            </p:stCondLst>
                            <p:childTnLst>
                              <p:par>
                                <p:cTn id="53" presetID="22" presetClass="entr" presetSubtype="8"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200"/>
                                        <p:tgtEl>
                                          <p:spTgt spid="34"/>
                                        </p:tgtEl>
                                      </p:cBhvr>
                                    </p:animEffect>
                                  </p:childTnLst>
                                </p:cTn>
                              </p:par>
                            </p:childTnLst>
                          </p:cTn>
                        </p:par>
                        <p:par>
                          <p:cTn id="56" fill="hold">
                            <p:stCondLst>
                              <p:cond delay="3800"/>
                            </p:stCondLst>
                            <p:childTnLst>
                              <p:par>
                                <p:cTn id="57" presetID="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300" fill="hold"/>
                                        <p:tgtEl>
                                          <p:spTgt spid="33"/>
                                        </p:tgtEl>
                                        <p:attrNameLst>
                                          <p:attrName>ppt_x</p:attrName>
                                        </p:attrNameLst>
                                      </p:cBhvr>
                                      <p:tavLst>
                                        <p:tav tm="0">
                                          <p:val>
                                            <p:strVal val="0-#ppt_w/2"/>
                                          </p:val>
                                        </p:tav>
                                        <p:tav tm="100000">
                                          <p:val>
                                            <p:strVal val="#ppt_x"/>
                                          </p:val>
                                        </p:tav>
                                      </p:tavLst>
                                    </p:anim>
                                    <p:anim calcmode="lin" valueType="num">
                                      <p:cBhvr additive="base">
                                        <p:cTn id="60" dur="300" fill="hold"/>
                                        <p:tgtEl>
                                          <p:spTgt spid="33"/>
                                        </p:tgtEl>
                                        <p:attrNameLst>
                                          <p:attrName>ppt_y</p:attrName>
                                        </p:attrNameLst>
                                      </p:cBhvr>
                                      <p:tavLst>
                                        <p:tav tm="0">
                                          <p:val>
                                            <p:strVal val="#ppt_y"/>
                                          </p:val>
                                        </p:tav>
                                        <p:tav tm="100000">
                                          <p:val>
                                            <p:strVal val="#ppt_y"/>
                                          </p:val>
                                        </p:tav>
                                      </p:tavLst>
                                    </p:anim>
                                  </p:childTnLst>
                                </p:cTn>
                              </p:par>
                            </p:childTnLst>
                          </p:cTn>
                        </p:par>
                        <p:par>
                          <p:cTn id="61" fill="hold">
                            <p:stCondLst>
                              <p:cond delay="4100"/>
                            </p:stCondLst>
                            <p:childTnLst>
                              <p:par>
                                <p:cTn id="62" presetID="10" presetClass="entr" presetSubtype="0" fill="hold" nodeType="after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fade">
                                      <p:cBhvr>
                                        <p:cTn id="64" dur="300"/>
                                        <p:tgtEl>
                                          <p:spTgt spid="60"/>
                                        </p:tgtEl>
                                      </p:cBhvr>
                                    </p:animEffect>
                                  </p:childTnLst>
                                </p:cTn>
                              </p:par>
                            </p:childTnLst>
                          </p:cTn>
                        </p:par>
                        <p:par>
                          <p:cTn id="65" fill="hold">
                            <p:stCondLst>
                              <p:cond delay="4400"/>
                            </p:stCondLst>
                            <p:childTnLst>
                              <p:par>
                                <p:cTn id="66" presetID="10" presetClass="entr" presetSubtype="0" fill="hold"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fade">
                                      <p:cBhvr>
                                        <p:cTn id="68" dur="300"/>
                                        <p:tgtEl>
                                          <p:spTgt spid="61"/>
                                        </p:tgtEl>
                                      </p:cBhvr>
                                    </p:animEffect>
                                  </p:childTnLst>
                                </p:cTn>
                              </p:par>
                            </p:childTnLst>
                          </p:cTn>
                        </p:par>
                        <p:par>
                          <p:cTn id="69" fill="hold">
                            <p:stCondLst>
                              <p:cond delay="4700"/>
                            </p:stCondLst>
                            <p:childTnLst>
                              <p:par>
                                <p:cTn id="70" presetID="10" presetClass="entr" presetSubtype="0" fill="hold" nodeType="after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300"/>
                                        <p:tgtEl>
                                          <p:spTgt spid="62"/>
                                        </p:tgtEl>
                                      </p:cBhvr>
                                    </p:animEffect>
                                  </p:childTnLst>
                                </p:cTn>
                              </p:par>
                            </p:childTnLst>
                          </p:cTn>
                        </p:par>
                        <p:par>
                          <p:cTn id="73" fill="hold">
                            <p:stCondLst>
                              <p:cond delay="5000"/>
                            </p:stCondLst>
                            <p:childTnLst>
                              <p:par>
                                <p:cTn id="74" presetID="10" presetClass="entr" presetSubtype="0" fill="hold" nodeType="after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fade">
                                      <p:cBhvr>
                                        <p:cTn id="76" dur="300"/>
                                        <p:tgtEl>
                                          <p:spTgt spid="63"/>
                                        </p:tgtEl>
                                      </p:cBhvr>
                                    </p:animEffect>
                                  </p:childTnLst>
                                </p:cTn>
                              </p:par>
                            </p:childTnLst>
                          </p:cTn>
                        </p:par>
                        <p:par>
                          <p:cTn id="77" fill="hold">
                            <p:stCondLst>
                              <p:cond delay="5300"/>
                            </p:stCondLst>
                            <p:childTnLst>
                              <p:par>
                                <p:cTn id="78" presetID="10" presetClass="entr" presetSubtype="0" fill="hold" nodeType="afterEffect">
                                  <p:stCondLst>
                                    <p:cond delay="0"/>
                                  </p:stCondLst>
                                  <p:childTnLst>
                                    <p:set>
                                      <p:cBhvr>
                                        <p:cTn id="79" dur="1" fill="hold">
                                          <p:stCondLst>
                                            <p:cond delay="0"/>
                                          </p:stCondLst>
                                        </p:cTn>
                                        <p:tgtEl>
                                          <p:spTgt spid="64"/>
                                        </p:tgtEl>
                                        <p:attrNameLst>
                                          <p:attrName>style.visibility</p:attrName>
                                        </p:attrNameLst>
                                      </p:cBhvr>
                                      <p:to>
                                        <p:strVal val="visible"/>
                                      </p:to>
                                    </p:set>
                                    <p:animEffect transition="in" filter="fade">
                                      <p:cBhvr>
                                        <p:cTn id="80" dur="300"/>
                                        <p:tgtEl>
                                          <p:spTgt spid="64"/>
                                        </p:tgtEl>
                                      </p:cBhvr>
                                    </p:animEffect>
                                  </p:childTnLst>
                                </p:cTn>
                              </p:par>
                            </p:childTnLst>
                          </p:cTn>
                        </p:par>
                        <p:par>
                          <p:cTn id="81" fill="hold">
                            <p:stCondLst>
                              <p:cond delay="5600"/>
                            </p:stCondLst>
                            <p:childTnLst>
                              <p:par>
                                <p:cTn id="82" presetID="10" presetClass="entr" presetSubtype="0" fill="hold" grpId="0" nodeType="after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fade">
                                      <p:cBhvr>
                                        <p:cTn id="84" dur="300"/>
                                        <p:tgtEl>
                                          <p:spTgt spid="65"/>
                                        </p:tgtEl>
                                      </p:cBhvr>
                                    </p:animEffect>
                                  </p:childTnLst>
                                </p:cTn>
                              </p:par>
                            </p:childTnLst>
                          </p:cTn>
                        </p:par>
                        <p:par>
                          <p:cTn id="85" fill="hold">
                            <p:stCondLst>
                              <p:cond delay="5900"/>
                            </p:stCondLst>
                            <p:childTnLst>
                              <p:par>
                                <p:cTn id="86" presetID="22" presetClass="entr" presetSubtype="1" fill="hold" nodeType="after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wipe(up)">
                                      <p:cBhvr>
                                        <p:cTn id="88" dur="300"/>
                                        <p:tgtEl>
                                          <p:spTgt spid="66"/>
                                        </p:tgtEl>
                                      </p:cBhvr>
                                    </p:animEffect>
                                  </p:childTnLst>
                                </p:cTn>
                              </p:par>
                            </p:childTnLst>
                          </p:cTn>
                        </p:par>
                        <p:par>
                          <p:cTn id="89" fill="hold">
                            <p:stCondLst>
                              <p:cond delay="6200"/>
                            </p:stCondLst>
                            <p:childTnLst>
                              <p:par>
                                <p:cTn id="90" presetID="42" presetClass="entr" presetSubtype="0" fill="hold" grpId="0" nodeType="afterEffect">
                                  <p:stCondLst>
                                    <p:cond delay="0"/>
                                  </p:stCondLst>
                                  <p:childTnLst>
                                    <p:set>
                                      <p:cBhvr>
                                        <p:cTn id="91" dur="1" fill="hold">
                                          <p:stCondLst>
                                            <p:cond delay="0"/>
                                          </p:stCondLst>
                                        </p:cTn>
                                        <p:tgtEl>
                                          <p:spTgt spid="67"/>
                                        </p:tgtEl>
                                        <p:attrNameLst>
                                          <p:attrName>style.visibility</p:attrName>
                                        </p:attrNameLst>
                                      </p:cBhvr>
                                      <p:to>
                                        <p:strVal val="visible"/>
                                      </p:to>
                                    </p:set>
                                    <p:animEffect transition="in" filter="fade">
                                      <p:cBhvr>
                                        <p:cTn id="92" dur="300"/>
                                        <p:tgtEl>
                                          <p:spTgt spid="67"/>
                                        </p:tgtEl>
                                      </p:cBhvr>
                                    </p:animEffect>
                                    <p:anim calcmode="lin" valueType="num">
                                      <p:cBhvr>
                                        <p:cTn id="93" dur="300" fill="hold"/>
                                        <p:tgtEl>
                                          <p:spTgt spid="67"/>
                                        </p:tgtEl>
                                        <p:attrNameLst>
                                          <p:attrName>ppt_x</p:attrName>
                                        </p:attrNameLst>
                                      </p:cBhvr>
                                      <p:tavLst>
                                        <p:tav tm="0">
                                          <p:val>
                                            <p:strVal val="#ppt_x"/>
                                          </p:val>
                                        </p:tav>
                                        <p:tav tm="100000">
                                          <p:val>
                                            <p:strVal val="#ppt_x"/>
                                          </p:val>
                                        </p:tav>
                                      </p:tavLst>
                                    </p:anim>
                                    <p:anim calcmode="lin" valueType="num">
                                      <p:cBhvr>
                                        <p:cTn id="94" dur="300" fill="hold"/>
                                        <p:tgtEl>
                                          <p:spTgt spid="67"/>
                                        </p:tgtEl>
                                        <p:attrNameLst>
                                          <p:attrName>ppt_y</p:attrName>
                                        </p:attrNameLst>
                                      </p:cBhvr>
                                      <p:tavLst>
                                        <p:tav tm="0">
                                          <p:val>
                                            <p:strVal val="#ppt_y+.1"/>
                                          </p:val>
                                        </p:tav>
                                        <p:tav tm="100000">
                                          <p:val>
                                            <p:strVal val="#ppt_y"/>
                                          </p:val>
                                        </p:tav>
                                      </p:tavLst>
                                    </p:anim>
                                  </p:childTnLst>
                                </p:cTn>
                              </p:par>
                            </p:childTnLst>
                          </p:cTn>
                        </p:par>
                        <p:par>
                          <p:cTn id="95" fill="hold">
                            <p:stCondLst>
                              <p:cond delay="6500"/>
                            </p:stCondLst>
                            <p:childTnLst>
                              <p:par>
                                <p:cTn id="96" presetID="10" presetClass="entr" presetSubtype="0" fill="hold" nodeType="afterEffect">
                                  <p:stCondLst>
                                    <p:cond delay="0"/>
                                  </p:stCondLst>
                                  <p:childTnLst>
                                    <p:set>
                                      <p:cBhvr>
                                        <p:cTn id="97" dur="1" fill="hold">
                                          <p:stCondLst>
                                            <p:cond delay="0"/>
                                          </p:stCondLst>
                                        </p:cTn>
                                        <p:tgtEl>
                                          <p:spTgt spid="80"/>
                                        </p:tgtEl>
                                        <p:attrNameLst>
                                          <p:attrName>style.visibility</p:attrName>
                                        </p:attrNameLst>
                                      </p:cBhvr>
                                      <p:to>
                                        <p:strVal val="visible"/>
                                      </p:to>
                                    </p:set>
                                    <p:animEffect transition="in" filter="fade">
                                      <p:cBhvr>
                                        <p:cTn id="98" dur="100"/>
                                        <p:tgtEl>
                                          <p:spTgt spid="80"/>
                                        </p:tgtEl>
                                      </p:cBhvr>
                                    </p:animEffect>
                                  </p:childTnLst>
                                </p:cTn>
                              </p:par>
                            </p:childTnLst>
                          </p:cTn>
                        </p:par>
                        <p:par>
                          <p:cTn id="99" fill="hold">
                            <p:stCondLst>
                              <p:cond delay="6600"/>
                            </p:stCondLst>
                            <p:childTnLst>
                              <p:par>
                                <p:cTn id="100" presetID="6" presetClass="emph" presetSubtype="0" fill="hold" nodeType="afterEffect">
                                  <p:stCondLst>
                                    <p:cond delay="0"/>
                                  </p:stCondLst>
                                  <p:childTnLst>
                                    <p:animScale>
                                      <p:cBhvr>
                                        <p:cTn id="101" dur="100" fill="hold"/>
                                        <p:tgtEl>
                                          <p:spTgt spid="80"/>
                                        </p:tgtEl>
                                      </p:cBhvr>
                                      <p:by x="105000" y="105000"/>
                                    </p:animScale>
                                  </p:childTnLst>
                                </p:cTn>
                              </p:par>
                            </p:childTnLst>
                          </p:cTn>
                        </p:par>
                        <p:par>
                          <p:cTn id="102" fill="hold">
                            <p:stCondLst>
                              <p:cond delay="6700"/>
                            </p:stCondLst>
                            <p:childTnLst>
                              <p:par>
                                <p:cTn id="103" presetID="6" presetClass="emph" presetSubtype="0" fill="hold" nodeType="afterEffect">
                                  <p:stCondLst>
                                    <p:cond delay="0"/>
                                  </p:stCondLst>
                                  <p:childTnLst>
                                    <p:animScale>
                                      <p:cBhvr>
                                        <p:cTn id="104" dur="100" fill="hold"/>
                                        <p:tgtEl>
                                          <p:spTgt spid="80"/>
                                        </p:tgtEl>
                                      </p:cBhvr>
                                      <p:by x="95000" y="95000"/>
                                    </p:animScale>
                                  </p:childTnLst>
                                </p:cTn>
                              </p:par>
                            </p:childTnLst>
                          </p:cTn>
                        </p:par>
                        <p:par>
                          <p:cTn id="105" fill="hold">
                            <p:stCondLst>
                              <p:cond delay="6800"/>
                            </p:stCondLst>
                            <p:childTnLst>
                              <p:par>
                                <p:cTn id="106" presetID="6" presetClass="emph" presetSubtype="0" fill="hold" nodeType="afterEffect">
                                  <p:stCondLst>
                                    <p:cond delay="0"/>
                                  </p:stCondLst>
                                  <p:childTnLst>
                                    <p:animScale>
                                      <p:cBhvr>
                                        <p:cTn id="107" dur="100" fill="hold"/>
                                        <p:tgtEl>
                                          <p:spTgt spid="80"/>
                                        </p:tgtEl>
                                      </p:cBhvr>
                                      <p:by x="105000" y="105000"/>
                                    </p:animScale>
                                  </p:childTnLst>
                                </p:cTn>
                              </p:par>
                            </p:childTnLst>
                          </p:cTn>
                        </p:par>
                        <p:par>
                          <p:cTn id="108" fill="hold">
                            <p:stCondLst>
                              <p:cond delay="6900"/>
                            </p:stCondLst>
                            <p:childTnLst>
                              <p:par>
                                <p:cTn id="109" presetID="6" presetClass="emph" presetSubtype="0" fill="hold" nodeType="afterEffect">
                                  <p:stCondLst>
                                    <p:cond delay="0"/>
                                  </p:stCondLst>
                                  <p:childTnLst>
                                    <p:animScale>
                                      <p:cBhvr>
                                        <p:cTn id="110" dur="100" fill="hold"/>
                                        <p:tgtEl>
                                          <p:spTgt spid="80"/>
                                        </p:tgtEl>
                                      </p:cBhvr>
                                      <p:by x="95000" y="95000"/>
                                    </p:animScale>
                                  </p:childTnLst>
                                </p:cTn>
                              </p:par>
                            </p:childTnLst>
                          </p:cTn>
                        </p:par>
                        <p:par>
                          <p:cTn id="111" fill="hold">
                            <p:stCondLst>
                              <p:cond delay="7000"/>
                            </p:stCondLst>
                            <p:childTnLst>
                              <p:par>
                                <p:cTn id="112" presetID="22" presetClass="entr" presetSubtype="8" fill="hold" nodeType="afterEffect">
                                  <p:stCondLst>
                                    <p:cond delay="0"/>
                                  </p:stCondLst>
                                  <p:childTnLst>
                                    <p:set>
                                      <p:cBhvr>
                                        <p:cTn id="113" dur="1" fill="hold">
                                          <p:stCondLst>
                                            <p:cond delay="0"/>
                                          </p:stCondLst>
                                        </p:cTn>
                                        <p:tgtEl>
                                          <p:spTgt spid="77"/>
                                        </p:tgtEl>
                                        <p:attrNameLst>
                                          <p:attrName>style.visibility</p:attrName>
                                        </p:attrNameLst>
                                      </p:cBhvr>
                                      <p:to>
                                        <p:strVal val="visible"/>
                                      </p:to>
                                    </p:set>
                                    <p:animEffect transition="in" filter="wipe(left)">
                                      <p:cBhvr>
                                        <p:cTn id="114" dur="200"/>
                                        <p:tgtEl>
                                          <p:spTgt spid="77"/>
                                        </p:tgtEl>
                                      </p:cBhvr>
                                    </p:animEffect>
                                  </p:childTnLst>
                                </p:cTn>
                              </p:par>
                            </p:childTnLst>
                          </p:cTn>
                        </p:par>
                        <p:par>
                          <p:cTn id="115" fill="hold">
                            <p:stCondLst>
                              <p:cond delay="7200"/>
                            </p:stCondLst>
                            <p:childTnLst>
                              <p:par>
                                <p:cTn id="116" presetID="2" presetClass="entr" presetSubtype="8" fill="hold" grpId="0" nodeType="afterEffect">
                                  <p:stCondLst>
                                    <p:cond delay="0"/>
                                  </p:stCondLst>
                                  <p:childTnLst>
                                    <p:set>
                                      <p:cBhvr>
                                        <p:cTn id="117" dur="1" fill="hold">
                                          <p:stCondLst>
                                            <p:cond delay="0"/>
                                          </p:stCondLst>
                                        </p:cTn>
                                        <p:tgtEl>
                                          <p:spTgt spid="68"/>
                                        </p:tgtEl>
                                        <p:attrNameLst>
                                          <p:attrName>style.visibility</p:attrName>
                                        </p:attrNameLst>
                                      </p:cBhvr>
                                      <p:to>
                                        <p:strVal val="visible"/>
                                      </p:to>
                                    </p:set>
                                    <p:anim calcmode="lin" valueType="num">
                                      <p:cBhvr additive="base">
                                        <p:cTn id="118" dur="300" fill="hold"/>
                                        <p:tgtEl>
                                          <p:spTgt spid="68"/>
                                        </p:tgtEl>
                                        <p:attrNameLst>
                                          <p:attrName>ppt_x</p:attrName>
                                        </p:attrNameLst>
                                      </p:cBhvr>
                                      <p:tavLst>
                                        <p:tav tm="0">
                                          <p:val>
                                            <p:strVal val="0-#ppt_w/2"/>
                                          </p:val>
                                        </p:tav>
                                        <p:tav tm="100000">
                                          <p:val>
                                            <p:strVal val="#ppt_x"/>
                                          </p:val>
                                        </p:tav>
                                      </p:tavLst>
                                    </p:anim>
                                    <p:anim calcmode="lin" valueType="num">
                                      <p:cBhvr additive="base">
                                        <p:cTn id="119" dur="300" fill="hold"/>
                                        <p:tgtEl>
                                          <p:spTgt spid="68"/>
                                        </p:tgtEl>
                                        <p:attrNameLst>
                                          <p:attrName>ppt_y</p:attrName>
                                        </p:attrNameLst>
                                      </p:cBhvr>
                                      <p:tavLst>
                                        <p:tav tm="0">
                                          <p:val>
                                            <p:strVal val="#ppt_y"/>
                                          </p:val>
                                        </p:tav>
                                        <p:tav tm="100000">
                                          <p:val>
                                            <p:strVal val="#ppt_y"/>
                                          </p:val>
                                        </p:tav>
                                      </p:tavLst>
                                    </p:anim>
                                  </p:childTnLst>
                                </p:cTn>
                              </p:par>
                            </p:childTnLst>
                          </p:cTn>
                        </p:par>
                        <p:par>
                          <p:cTn id="120" fill="hold">
                            <p:stCondLst>
                              <p:cond delay="7500"/>
                            </p:stCondLst>
                            <p:childTnLst>
                              <p:par>
                                <p:cTn id="121" presetID="10" presetClass="entr" presetSubtype="0" fill="hold" nodeType="afterEffect">
                                  <p:stCondLst>
                                    <p:cond delay="0"/>
                                  </p:stCondLst>
                                  <p:childTnLst>
                                    <p:set>
                                      <p:cBhvr>
                                        <p:cTn id="122" dur="1" fill="hold">
                                          <p:stCondLst>
                                            <p:cond delay="0"/>
                                          </p:stCondLst>
                                        </p:cTn>
                                        <p:tgtEl>
                                          <p:spTgt spid="83"/>
                                        </p:tgtEl>
                                        <p:attrNameLst>
                                          <p:attrName>style.visibility</p:attrName>
                                        </p:attrNameLst>
                                      </p:cBhvr>
                                      <p:to>
                                        <p:strVal val="visible"/>
                                      </p:to>
                                    </p:set>
                                    <p:animEffect transition="in" filter="fade">
                                      <p:cBhvr>
                                        <p:cTn id="123" dur="300"/>
                                        <p:tgtEl>
                                          <p:spTgt spid="83"/>
                                        </p:tgtEl>
                                      </p:cBhvr>
                                    </p:animEffect>
                                  </p:childTnLst>
                                </p:cTn>
                              </p:par>
                            </p:childTnLst>
                          </p:cTn>
                        </p:par>
                        <p:par>
                          <p:cTn id="124" fill="hold">
                            <p:stCondLst>
                              <p:cond delay="7800"/>
                            </p:stCondLst>
                            <p:childTnLst>
                              <p:par>
                                <p:cTn id="125" presetID="10" presetClass="entr" presetSubtype="0" fill="hold" nodeType="afterEffect">
                                  <p:stCondLst>
                                    <p:cond delay="0"/>
                                  </p:stCondLst>
                                  <p:childTnLst>
                                    <p:set>
                                      <p:cBhvr>
                                        <p:cTn id="126" dur="1" fill="hold">
                                          <p:stCondLst>
                                            <p:cond delay="0"/>
                                          </p:stCondLst>
                                        </p:cTn>
                                        <p:tgtEl>
                                          <p:spTgt spid="84"/>
                                        </p:tgtEl>
                                        <p:attrNameLst>
                                          <p:attrName>style.visibility</p:attrName>
                                        </p:attrNameLst>
                                      </p:cBhvr>
                                      <p:to>
                                        <p:strVal val="visible"/>
                                      </p:to>
                                    </p:set>
                                    <p:animEffect transition="in" filter="fade">
                                      <p:cBhvr>
                                        <p:cTn id="127" dur="300"/>
                                        <p:tgtEl>
                                          <p:spTgt spid="84"/>
                                        </p:tgtEl>
                                      </p:cBhvr>
                                    </p:animEffect>
                                  </p:childTnLst>
                                </p:cTn>
                              </p:par>
                            </p:childTnLst>
                          </p:cTn>
                        </p:par>
                        <p:par>
                          <p:cTn id="128" fill="hold">
                            <p:stCondLst>
                              <p:cond delay="8100"/>
                            </p:stCondLst>
                            <p:childTnLst>
                              <p:par>
                                <p:cTn id="129" presetID="10" presetClass="entr" presetSubtype="0" fill="hold" nodeType="afterEffect">
                                  <p:stCondLst>
                                    <p:cond delay="0"/>
                                  </p:stCondLst>
                                  <p:childTnLst>
                                    <p:set>
                                      <p:cBhvr>
                                        <p:cTn id="130" dur="1" fill="hold">
                                          <p:stCondLst>
                                            <p:cond delay="0"/>
                                          </p:stCondLst>
                                        </p:cTn>
                                        <p:tgtEl>
                                          <p:spTgt spid="85"/>
                                        </p:tgtEl>
                                        <p:attrNameLst>
                                          <p:attrName>style.visibility</p:attrName>
                                        </p:attrNameLst>
                                      </p:cBhvr>
                                      <p:to>
                                        <p:strVal val="visible"/>
                                      </p:to>
                                    </p:set>
                                    <p:animEffect transition="in" filter="fade">
                                      <p:cBhvr>
                                        <p:cTn id="131" dur="300"/>
                                        <p:tgtEl>
                                          <p:spTgt spid="85"/>
                                        </p:tgtEl>
                                      </p:cBhvr>
                                    </p:animEffect>
                                  </p:childTnLst>
                                </p:cTn>
                              </p:par>
                            </p:childTnLst>
                          </p:cTn>
                        </p:par>
                        <p:par>
                          <p:cTn id="132" fill="hold">
                            <p:stCondLst>
                              <p:cond delay="8400"/>
                            </p:stCondLst>
                            <p:childTnLst>
                              <p:par>
                                <p:cTn id="133" presetID="10" presetClass="entr" presetSubtype="0" fill="hold" nodeType="afterEffect">
                                  <p:stCondLst>
                                    <p:cond delay="0"/>
                                  </p:stCondLst>
                                  <p:childTnLst>
                                    <p:set>
                                      <p:cBhvr>
                                        <p:cTn id="134" dur="1" fill="hold">
                                          <p:stCondLst>
                                            <p:cond delay="0"/>
                                          </p:stCondLst>
                                        </p:cTn>
                                        <p:tgtEl>
                                          <p:spTgt spid="86"/>
                                        </p:tgtEl>
                                        <p:attrNameLst>
                                          <p:attrName>style.visibility</p:attrName>
                                        </p:attrNameLst>
                                      </p:cBhvr>
                                      <p:to>
                                        <p:strVal val="visible"/>
                                      </p:to>
                                    </p:set>
                                    <p:animEffect transition="in" filter="fade">
                                      <p:cBhvr>
                                        <p:cTn id="135" dur="300"/>
                                        <p:tgtEl>
                                          <p:spTgt spid="86"/>
                                        </p:tgtEl>
                                      </p:cBhvr>
                                    </p:animEffect>
                                  </p:childTnLst>
                                </p:cTn>
                              </p:par>
                            </p:childTnLst>
                          </p:cTn>
                        </p:par>
                        <p:par>
                          <p:cTn id="136" fill="hold">
                            <p:stCondLst>
                              <p:cond delay="8700"/>
                            </p:stCondLst>
                            <p:childTnLst>
                              <p:par>
                                <p:cTn id="137" presetID="10" presetClass="entr" presetSubtype="0" fill="hold" nodeType="afterEffect">
                                  <p:stCondLst>
                                    <p:cond delay="0"/>
                                  </p:stCondLst>
                                  <p:childTnLst>
                                    <p:set>
                                      <p:cBhvr>
                                        <p:cTn id="138" dur="1" fill="hold">
                                          <p:stCondLst>
                                            <p:cond delay="0"/>
                                          </p:stCondLst>
                                        </p:cTn>
                                        <p:tgtEl>
                                          <p:spTgt spid="87"/>
                                        </p:tgtEl>
                                        <p:attrNameLst>
                                          <p:attrName>style.visibility</p:attrName>
                                        </p:attrNameLst>
                                      </p:cBhvr>
                                      <p:to>
                                        <p:strVal val="visible"/>
                                      </p:to>
                                    </p:set>
                                    <p:animEffect transition="in" filter="fade">
                                      <p:cBhvr>
                                        <p:cTn id="139" dur="300"/>
                                        <p:tgtEl>
                                          <p:spTgt spid="87"/>
                                        </p:tgtEl>
                                      </p:cBhvr>
                                    </p:animEffect>
                                  </p:childTnLst>
                                </p:cTn>
                              </p:par>
                            </p:childTnLst>
                          </p:cTn>
                        </p:par>
                        <p:par>
                          <p:cTn id="140" fill="hold">
                            <p:stCondLst>
                              <p:cond delay="9000"/>
                            </p:stCondLst>
                            <p:childTnLst>
                              <p:par>
                                <p:cTn id="141" presetID="10" presetClass="entr" presetSubtype="0" fill="hold" grpId="0" nodeType="afterEffect">
                                  <p:stCondLst>
                                    <p:cond delay="0"/>
                                  </p:stCondLst>
                                  <p:childTnLst>
                                    <p:set>
                                      <p:cBhvr>
                                        <p:cTn id="142" dur="1" fill="hold">
                                          <p:stCondLst>
                                            <p:cond delay="0"/>
                                          </p:stCondLst>
                                        </p:cTn>
                                        <p:tgtEl>
                                          <p:spTgt spid="73"/>
                                        </p:tgtEl>
                                        <p:attrNameLst>
                                          <p:attrName>style.visibility</p:attrName>
                                        </p:attrNameLst>
                                      </p:cBhvr>
                                      <p:to>
                                        <p:strVal val="visible"/>
                                      </p:to>
                                    </p:set>
                                    <p:animEffect transition="in" filter="fade">
                                      <p:cBhvr>
                                        <p:cTn id="143" dur="300"/>
                                        <p:tgtEl>
                                          <p:spTgt spid="73"/>
                                        </p:tgtEl>
                                      </p:cBhvr>
                                    </p:animEffect>
                                  </p:childTnLst>
                                </p:cTn>
                              </p:par>
                            </p:childTnLst>
                          </p:cTn>
                        </p:par>
                        <p:par>
                          <p:cTn id="144" fill="hold">
                            <p:stCondLst>
                              <p:cond delay="9300"/>
                            </p:stCondLst>
                            <p:childTnLst>
                              <p:par>
                                <p:cTn id="145" presetID="22" presetClass="entr" presetSubtype="1" fill="hold" nodeType="afterEffect">
                                  <p:stCondLst>
                                    <p:cond delay="0"/>
                                  </p:stCondLst>
                                  <p:childTnLst>
                                    <p:set>
                                      <p:cBhvr>
                                        <p:cTn id="146" dur="1" fill="hold">
                                          <p:stCondLst>
                                            <p:cond delay="0"/>
                                          </p:stCondLst>
                                        </p:cTn>
                                        <p:tgtEl>
                                          <p:spTgt spid="75"/>
                                        </p:tgtEl>
                                        <p:attrNameLst>
                                          <p:attrName>style.visibility</p:attrName>
                                        </p:attrNameLst>
                                      </p:cBhvr>
                                      <p:to>
                                        <p:strVal val="visible"/>
                                      </p:to>
                                    </p:set>
                                    <p:animEffect transition="in" filter="wipe(up)">
                                      <p:cBhvr>
                                        <p:cTn id="147" dur="300"/>
                                        <p:tgtEl>
                                          <p:spTgt spid="75"/>
                                        </p:tgtEl>
                                      </p:cBhvr>
                                    </p:animEffect>
                                  </p:childTnLst>
                                </p:cTn>
                              </p:par>
                            </p:childTnLst>
                          </p:cTn>
                        </p:par>
                        <p:par>
                          <p:cTn id="148" fill="hold">
                            <p:stCondLst>
                              <p:cond delay="9600"/>
                            </p:stCondLst>
                            <p:childTnLst>
                              <p:par>
                                <p:cTn id="149" presetID="42" presetClass="entr" presetSubtype="0" fill="hold" grpId="0" nodeType="afterEffect">
                                  <p:stCondLst>
                                    <p:cond delay="0"/>
                                  </p:stCondLst>
                                  <p:childTnLst>
                                    <p:set>
                                      <p:cBhvr>
                                        <p:cTn id="150" dur="1" fill="hold">
                                          <p:stCondLst>
                                            <p:cond delay="0"/>
                                          </p:stCondLst>
                                        </p:cTn>
                                        <p:tgtEl>
                                          <p:spTgt spid="76"/>
                                        </p:tgtEl>
                                        <p:attrNameLst>
                                          <p:attrName>style.visibility</p:attrName>
                                        </p:attrNameLst>
                                      </p:cBhvr>
                                      <p:to>
                                        <p:strVal val="visible"/>
                                      </p:to>
                                    </p:set>
                                    <p:animEffect transition="in" filter="fade">
                                      <p:cBhvr>
                                        <p:cTn id="151" dur="300"/>
                                        <p:tgtEl>
                                          <p:spTgt spid="76"/>
                                        </p:tgtEl>
                                      </p:cBhvr>
                                    </p:animEffect>
                                    <p:anim calcmode="lin" valueType="num">
                                      <p:cBhvr>
                                        <p:cTn id="152" dur="300" fill="hold"/>
                                        <p:tgtEl>
                                          <p:spTgt spid="76"/>
                                        </p:tgtEl>
                                        <p:attrNameLst>
                                          <p:attrName>ppt_x</p:attrName>
                                        </p:attrNameLst>
                                      </p:cBhvr>
                                      <p:tavLst>
                                        <p:tav tm="0">
                                          <p:val>
                                            <p:strVal val="#ppt_x"/>
                                          </p:val>
                                        </p:tav>
                                        <p:tav tm="100000">
                                          <p:val>
                                            <p:strVal val="#ppt_x"/>
                                          </p:val>
                                        </p:tav>
                                      </p:tavLst>
                                    </p:anim>
                                    <p:anim calcmode="lin" valueType="num">
                                      <p:cBhvr>
                                        <p:cTn id="153" dur="3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33" grpId="0" animBg="1"/>
      <p:bldP spid="65" grpId="0"/>
      <p:bldP spid="67" grpId="0"/>
      <p:bldP spid="68" grpId="0" animBg="1"/>
      <p:bldP spid="73" grpId="0"/>
      <p:bldP spid="7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sp>
        <p:nvSpPr>
          <p:cNvPr id="54" name="同侧圆角矩形 53"/>
          <p:cNvSpPr/>
          <p:nvPr/>
        </p:nvSpPr>
        <p:spPr>
          <a:xfrm>
            <a:off x="874116" y="1448177"/>
            <a:ext cx="663576" cy="2640013"/>
          </a:xfrm>
          <a:prstGeom prst="round2SameRect">
            <a:avLst/>
          </a:prstGeom>
          <a:pattFill prst="ltDnDiag">
            <a:fgClr>
              <a:schemeClr val="tx2">
                <a:lumMod val="50000"/>
              </a:schemeClr>
            </a:fgClr>
            <a:bgClr>
              <a:sysClr val="window" lastClr="FFFFFF"/>
            </a:bgClr>
          </a:patt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55" name="同侧圆角矩形 54"/>
          <p:cNvSpPr/>
          <p:nvPr/>
        </p:nvSpPr>
        <p:spPr>
          <a:xfrm>
            <a:off x="1707024" y="1448177"/>
            <a:ext cx="663576" cy="2640013"/>
          </a:xfrm>
          <a:prstGeom prst="round2SameRect">
            <a:avLst/>
          </a:prstGeom>
          <a:pattFill prst="ltDnDiag">
            <a:fgClr>
              <a:schemeClr val="tx2"/>
            </a:fgClr>
            <a:bgClr>
              <a:sysClr val="window" lastClr="FFFFFF"/>
            </a:bgClr>
          </a:patt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56" name="同侧圆角矩形 55"/>
          <p:cNvSpPr/>
          <p:nvPr/>
        </p:nvSpPr>
        <p:spPr>
          <a:xfrm>
            <a:off x="2539932" y="1448177"/>
            <a:ext cx="663576" cy="2640013"/>
          </a:xfrm>
          <a:prstGeom prst="round2SameRect">
            <a:avLst/>
          </a:prstGeom>
          <a:pattFill prst="ltDnDiag">
            <a:fgClr>
              <a:schemeClr val="bg2"/>
            </a:fgClr>
            <a:bgClr>
              <a:sysClr val="window" lastClr="FFFFFF"/>
            </a:bgClr>
          </a:patt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88" name="同侧圆角矩形 87"/>
          <p:cNvSpPr/>
          <p:nvPr/>
        </p:nvSpPr>
        <p:spPr>
          <a:xfrm>
            <a:off x="3372841" y="1448177"/>
            <a:ext cx="663576" cy="2640013"/>
          </a:xfrm>
          <a:prstGeom prst="round2SameRect">
            <a:avLst/>
          </a:prstGeom>
          <a:pattFill prst="ltDnDiag">
            <a:fgClr>
              <a:srgbClr val="4C6062"/>
            </a:fgClr>
            <a:bgClr>
              <a:sysClr val="window" lastClr="FFFFFF"/>
            </a:bgClr>
          </a:patt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89" name="Rectangle 48"/>
          <p:cNvSpPr>
            <a:spLocks noChangeArrowheads="1"/>
          </p:cNvSpPr>
          <p:nvPr/>
        </p:nvSpPr>
        <p:spPr bwMode="auto">
          <a:xfrm>
            <a:off x="874116" y="2081590"/>
            <a:ext cx="661988" cy="2006600"/>
          </a:xfrm>
          <a:prstGeom prst="rect">
            <a:avLst/>
          </a:prstGeom>
          <a:solidFill>
            <a:schemeClr val="tx2">
              <a:lumMod val="50000"/>
            </a:schemeClr>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prstClr val="black"/>
              </a:solidFill>
              <a:effectLst/>
              <a:uLnTx/>
              <a:uFillTx/>
            </a:endParaRPr>
          </a:p>
        </p:txBody>
      </p:sp>
      <p:sp>
        <p:nvSpPr>
          <p:cNvPr id="90" name="Rectangle 95"/>
          <p:cNvSpPr>
            <a:spLocks noChangeArrowheads="1"/>
          </p:cNvSpPr>
          <p:nvPr/>
        </p:nvSpPr>
        <p:spPr bwMode="auto">
          <a:xfrm>
            <a:off x="1706495" y="2416552"/>
            <a:ext cx="661988" cy="1671638"/>
          </a:xfrm>
          <a:prstGeom prst="rect">
            <a:avLst/>
          </a:prstGeom>
          <a:solidFill>
            <a:schemeClr val="tx2"/>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chemeClr val="tx2">
                  <a:lumMod val="50000"/>
                </a:schemeClr>
              </a:solidFill>
              <a:effectLst/>
              <a:uLnTx/>
              <a:uFillTx/>
            </a:endParaRPr>
          </a:p>
        </p:txBody>
      </p:sp>
      <p:sp>
        <p:nvSpPr>
          <p:cNvPr id="91" name="Rectangle 142"/>
          <p:cNvSpPr>
            <a:spLocks noChangeArrowheads="1"/>
          </p:cNvSpPr>
          <p:nvPr/>
        </p:nvSpPr>
        <p:spPr bwMode="auto">
          <a:xfrm>
            <a:off x="2538874" y="2949952"/>
            <a:ext cx="663575" cy="1138238"/>
          </a:xfrm>
          <a:prstGeom prst="rect">
            <a:avLst/>
          </a:prstGeom>
          <a:solidFill>
            <a:schemeClr val="bg2"/>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prstClr val="black"/>
              </a:solidFill>
              <a:effectLst/>
              <a:uLnTx/>
              <a:uFillTx/>
            </a:endParaRPr>
          </a:p>
        </p:txBody>
      </p:sp>
      <p:sp>
        <p:nvSpPr>
          <p:cNvPr id="92" name="Rectangle 189"/>
          <p:cNvSpPr>
            <a:spLocks noChangeArrowheads="1"/>
          </p:cNvSpPr>
          <p:nvPr/>
        </p:nvSpPr>
        <p:spPr bwMode="auto">
          <a:xfrm>
            <a:off x="3372841" y="3696077"/>
            <a:ext cx="663575" cy="392113"/>
          </a:xfrm>
          <a:prstGeom prst="rect">
            <a:avLst/>
          </a:prstGeom>
          <a:solidFill>
            <a:schemeClr val="bg1">
              <a:lumMod val="65000"/>
            </a:schemeClr>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prstClr val="black"/>
              </a:solidFill>
              <a:effectLst/>
              <a:uLnTx/>
              <a:uFillTx/>
            </a:endParaRPr>
          </a:p>
        </p:txBody>
      </p:sp>
      <p:sp>
        <p:nvSpPr>
          <p:cNvPr id="93" name="TextBox 682"/>
          <p:cNvSpPr txBox="1"/>
          <p:nvPr/>
        </p:nvSpPr>
        <p:spPr>
          <a:xfrm>
            <a:off x="3343193" y="3625780"/>
            <a:ext cx="729687" cy="46166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15</a:t>
            </a:r>
            <a:r>
              <a:rPr kumimoji="0" lang="en-US" altLang="zh-CN"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a:t>
            </a:r>
            <a:endPar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4" name="TextBox 682"/>
          <p:cNvSpPr txBox="1"/>
          <p:nvPr/>
        </p:nvSpPr>
        <p:spPr>
          <a:xfrm>
            <a:off x="2508884" y="2909818"/>
            <a:ext cx="729687" cy="46166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38</a:t>
            </a:r>
            <a:r>
              <a:rPr kumimoji="0" lang="en-US" altLang="zh-CN"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a:t>
            </a:r>
            <a:endPar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5" name="TextBox 682"/>
          <p:cNvSpPr txBox="1"/>
          <p:nvPr/>
        </p:nvSpPr>
        <p:spPr>
          <a:xfrm>
            <a:off x="1674575" y="2370939"/>
            <a:ext cx="729687" cy="46166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62</a:t>
            </a:r>
            <a:r>
              <a:rPr kumimoji="0" lang="en-US" altLang="zh-CN"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a:t>
            </a:r>
            <a:endPar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6" name="TextBox 682"/>
          <p:cNvSpPr txBox="1"/>
          <p:nvPr/>
        </p:nvSpPr>
        <p:spPr>
          <a:xfrm>
            <a:off x="840266" y="2040289"/>
            <a:ext cx="729687" cy="46166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78</a:t>
            </a:r>
            <a:r>
              <a:rPr kumimoji="0" lang="en-US" altLang="zh-CN" sz="1600" b="0"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a:t>
            </a:r>
            <a:endParaRPr kumimoji="0" lang="zh-CN" altLang="en-US" sz="1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7" name="TextBox 96"/>
          <p:cNvSpPr txBox="1"/>
          <p:nvPr/>
        </p:nvSpPr>
        <p:spPr bwMode="auto">
          <a:xfrm>
            <a:off x="1703959" y="4131053"/>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300" normalizeH="0" baseline="0" noProof="0" dirty="0" smtClean="0">
                <a:ln>
                  <a:noFill/>
                </a:ln>
                <a:solidFill>
                  <a:schemeClr val="tx2"/>
                </a:solidFill>
                <a:effectLst/>
                <a:uLnTx/>
                <a:uFillTx/>
                <a:latin typeface="微软雅黑" pitchFamily="34" charset="-122"/>
                <a:ea typeface="微软雅黑" pitchFamily="34" charset="-122"/>
                <a:cs typeface="Arial" pitchFamily="34" charset="0"/>
              </a:rPr>
              <a:t>标题</a:t>
            </a:r>
            <a:endParaRPr kumimoji="0" lang="zh-CN" altLang="en-US" sz="1600" b="0" i="0" u="none" strike="noStrike" kern="0" cap="none" spc="300" normalizeH="0" baseline="0" noProof="0" dirty="0">
              <a:ln>
                <a:noFill/>
              </a:ln>
              <a:solidFill>
                <a:schemeClr val="tx2"/>
              </a:solidFill>
              <a:effectLst/>
              <a:uLnTx/>
              <a:uFillTx/>
              <a:latin typeface="微软雅黑" pitchFamily="34" charset="-122"/>
              <a:ea typeface="微软雅黑" pitchFamily="34" charset="-122"/>
              <a:cs typeface="Arial" pitchFamily="34" charset="0"/>
            </a:endParaRPr>
          </a:p>
        </p:txBody>
      </p:sp>
      <p:sp>
        <p:nvSpPr>
          <p:cNvPr id="98" name="TextBox 97"/>
          <p:cNvSpPr txBox="1"/>
          <p:nvPr/>
        </p:nvSpPr>
        <p:spPr bwMode="auto">
          <a:xfrm>
            <a:off x="869914" y="4131053"/>
            <a:ext cx="671979"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300" normalizeH="0" baseline="0" noProof="0" dirty="0" smtClean="0">
                <a:ln>
                  <a:noFill/>
                </a:ln>
                <a:solidFill>
                  <a:schemeClr val="tx2">
                    <a:lumMod val="50000"/>
                  </a:schemeClr>
                </a:solidFill>
                <a:effectLst/>
                <a:uLnTx/>
                <a:uFillTx/>
                <a:latin typeface="微软雅黑" pitchFamily="34" charset="-122"/>
                <a:ea typeface="微软雅黑" pitchFamily="34" charset="-122"/>
                <a:cs typeface="Arial" pitchFamily="34" charset="0"/>
              </a:rPr>
              <a:t>标题</a:t>
            </a:r>
            <a:endParaRPr kumimoji="0" lang="zh-CN" altLang="en-US" sz="1600" b="0" i="0" u="none" strike="noStrike" kern="0" cap="none" spc="300" normalizeH="0" baseline="0" noProof="0" dirty="0">
              <a:ln>
                <a:noFill/>
              </a:ln>
              <a:solidFill>
                <a:schemeClr val="tx2">
                  <a:lumMod val="50000"/>
                </a:schemeClr>
              </a:solidFill>
              <a:effectLst/>
              <a:uLnTx/>
              <a:uFillTx/>
              <a:latin typeface="微软雅黑" pitchFamily="34" charset="-122"/>
              <a:ea typeface="微软雅黑" pitchFamily="34" charset="-122"/>
              <a:cs typeface="Arial" pitchFamily="34" charset="0"/>
            </a:endParaRPr>
          </a:p>
        </p:txBody>
      </p:sp>
      <p:sp>
        <p:nvSpPr>
          <p:cNvPr id="99" name="TextBox 98"/>
          <p:cNvSpPr txBox="1"/>
          <p:nvPr/>
        </p:nvSpPr>
        <p:spPr bwMode="auto">
          <a:xfrm>
            <a:off x="3372048" y="4131053"/>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300" normalizeH="0" baseline="0" noProof="0" dirty="0">
                <a:ln>
                  <a:noFill/>
                </a:ln>
                <a:solidFill>
                  <a:srgbClr val="284848"/>
                </a:solidFill>
                <a:effectLst/>
                <a:uLnTx/>
                <a:uFillTx/>
                <a:latin typeface="微软雅黑" pitchFamily="34" charset="-122"/>
                <a:ea typeface="微软雅黑" pitchFamily="34" charset="-122"/>
                <a:cs typeface="Arial" pitchFamily="34" charset="0"/>
              </a:rPr>
              <a:t>标题</a:t>
            </a:r>
          </a:p>
        </p:txBody>
      </p:sp>
      <p:sp>
        <p:nvSpPr>
          <p:cNvPr id="100" name="TextBox 99"/>
          <p:cNvSpPr txBox="1"/>
          <p:nvPr/>
        </p:nvSpPr>
        <p:spPr bwMode="auto">
          <a:xfrm>
            <a:off x="2538004" y="4131053"/>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300" normalizeH="0" baseline="0" noProof="0" dirty="0">
                <a:ln>
                  <a:noFill/>
                </a:ln>
                <a:solidFill>
                  <a:schemeClr val="bg2"/>
                </a:solidFill>
                <a:effectLst/>
                <a:uLnTx/>
                <a:uFillTx/>
                <a:latin typeface="微软雅黑" pitchFamily="34" charset="-122"/>
                <a:ea typeface="微软雅黑" pitchFamily="34" charset="-122"/>
                <a:cs typeface="Arial" pitchFamily="34" charset="0"/>
              </a:rPr>
              <a:t>标题</a:t>
            </a:r>
          </a:p>
        </p:txBody>
      </p:sp>
      <p:sp>
        <p:nvSpPr>
          <p:cNvPr id="101" name="矩形 1"/>
          <p:cNvSpPr>
            <a:spLocks noChangeArrowheads="1"/>
          </p:cNvSpPr>
          <p:nvPr/>
        </p:nvSpPr>
        <p:spPr bwMode="auto">
          <a:xfrm>
            <a:off x="4427984" y="1347614"/>
            <a:ext cx="3960813" cy="29649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fontAlgn="base">
              <a:lnSpc>
                <a:spcPts val="2800"/>
              </a:lnSpc>
              <a:spcBef>
                <a:spcPct val="0"/>
              </a:spcBef>
              <a:spcAft>
                <a:spcPct val="0"/>
              </a:spcAft>
            </a:pPr>
            <a:r>
              <a:rPr lang="zh-CN" altLang="en-US" sz="1400" dirty="0">
                <a:solidFill>
                  <a:prstClr val="black">
                    <a:lumMod val="65000"/>
                    <a:lumOff val="35000"/>
                  </a:prstClr>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a:t>
            </a:r>
            <a:r>
              <a:rPr lang="zh-CN" altLang="en-US" sz="1400" dirty="0" smtClean="0">
                <a:solidFill>
                  <a:prstClr val="black">
                    <a:lumMod val="65000"/>
                    <a:lumOff val="35000"/>
                  </a:prstClr>
                </a:solidFill>
                <a:latin typeface="微软雅黑" pitchFamily="34" charset="-122"/>
                <a:ea typeface="微软雅黑" pitchFamily="34" charset="-122"/>
              </a:rPr>
              <a:t>发展</a:t>
            </a:r>
            <a:r>
              <a:rPr lang="zh-CN" altLang="en-US" sz="1400" dirty="0">
                <a:solidFill>
                  <a:prstClr val="black">
                    <a:lumMod val="65000"/>
                    <a:lumOff val="35000"/>
                  </a:prstClr>
                </a:solidFill>
                <a:latin typeface="微软雅黑" pitchFamily="34" charset="-122"/>
                <a:ea typeface="微软雅黑" pitchFamily="34" charset="-122"/>
              </a:rPr>
              <a:t>空间</a:t>
            </a:r>
            <a:r>
              <a:rPr lang="zh-CN" altLang="en-US" sz="1400" dirty="0" smtClean="0">
                <a:solidFill>
                  <a:prstClr val="black">
                    <a:lumMod val="65000"/>
                    <a:lumOff val="35000"/>
                  </a:prstClr>
                </a:solidFill>
                <a:latin typeface="微软雅黑" pitchFamily="34" charset="-122"/>
                <a:ea typeface="微软雅黑" pitchFamily="34" charset="-122"/>
              </a:rPr>
              <a:t>。</a:t>
            </a:r>
            <a:endParaRPr lang="en-US" altLang="zh-CN" sz="1400" dirty="0" smtClean="0">
              <a:solidFill>
                <a:prstClr val="black">
                  <a:lumMod val="65000"/>
                  <a:lumOff val="35000"/>
                </a:prstClr>
              </a:solidFill>
              <a:latin typeface="微软雅黑" pitchFamily="34" charset="-122"/>
              <a:ea typeface="微软雅黑" pitchFamily="34" charset="-122"/>
            </a:endParaRPr>
          </a:p>
          <a:p>
            <a:pPr algn="just" fontAlgn="base">
              <a:lnSpc>
                <a:spcPts val="2800"/>
              </a:lnSpc>
              <a:spcBef>
                <a:spcPct val="0"/>
              </a:spcBef>
              <a:spcAft>
                <a:spcPct val="0"/>
              </a:spcAft>
            </a:pPr>
            <a:r>
              <a:rPr lang="zh-CN" altLang="en-US" sz="1400" dirty="0" smtClean="0">
                <a:solidFill>
                  <a:prstClr val="black">
                    <a:lumMod val="65000"/>
                    <a:lumOff val="35000"/>
                  </a:prstClr>
                </a:solidFill>
                <a:latin typeface="微软雅黑" pitchFamily="34" charset="-122"/>
                <a:ea typeface="微软雅黑" pitchFamily="34" charset="-122"/>
              </a:rPr>
              <a:t>从</a:t>
            </a:r>
            <a:r>
              <a:rPr lang="zh-CN" altLang="en-US" sz="1400" dirty="0">
                <a:solidFill>
                  <a:prstClr val="black">
                    <a:lumMod val="65000"/>
                    <a:lumOff val="35000"/>
                  </a:prstClr>
                </a:solidFill>
                <a:latin typeface="微软雅黑" pitchFamily="34" charset="-122"/>
                <a:ea typeface="微软雅黑" pitchFamily="34" charset="-122"/>
              </a:rPr>
              <a:t>技术上讲，平面设计者不仅要掌握传统的设计工具，如画笔，绘图笔和相应的度量工具等，更 要掌握电脑和绘图软件等现代化的设计工具及相关的印刷技术工艺知识。</a:t>
            </a:r>
          </a:p>
        </p:txBody>
      </p:sp>
    </p:spTree>
    <p:extLst>
      <p:ext uri="{BB962C8B-B14F-4D97-AF65-F5344CB8AC3E}">
        <p14:creationId xmlns:p14="http://schemas.microsoft.com/office/powerpoint/2010/main" xmlns="" val="195402003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0" presetClass="entr" presetSubtype="0"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fade">
                                      <p:cBhvr>
                                        <p:cTn id="42" dur="500"/>
                                        <p:tgtEl>
                                          <p:spTgt spid="5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fade">
                                      <p:cBhvr>
                                        <p:cTn id="45" dur="500"/>
                                        <p:tgtEl>
                                          <p:spTgt spid="5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fade">
                                      <p:cBhvr>
                                        <p:cTn id="48" dur="500"/>
                                        <p:tgtEl>
                                          <p:spTgt spid="88"/>
                                        </p:tgtEl>
                                      </p:cBhvr>
                                    </p:animEffect>
                                  </p:childTnLst>
                                </p:cTn>
                              </p:par>
                            </p:childTnLst>
                          </p:cTn>
                        </p:par>
                        <p:par>
                          <p:cTn id="49" fill="hold">
                            <p:stCondLst>
                              <p:cond delay="3600"/>
                            </p:stCondLst>
                            <p:childTnLst>
                              <p:par>
                                <p:cTn id="50" presetID="22" presetClass="entr" presetSubtype="4" fill="hold" grpId="0" nodeType="after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wipe(down)">
                                      <p:cBhvr>
                                        <p:cTn id="52" dur="500"/>
                                        <p:tgtEl>
                                          <p:spTgt spid="89"/>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fade">
                                      <p:cBhvr>
                                        <p:cTn id="55" dur="500"/>
                                        <p:tgtEl>
                                          <p:spTgt spid="98"/>
                                        </p:tgtEl>
                                      </p:cBhvr>
                                    </p:animEffect>
                                    <p:anim calcmode="lin" valueType="num">
                                      <p:cBhvr>
                                        <p:cTn id="56" dur="500" fill="hold"/>
                                        <p:tgtEl>
                                          <p:spTgt spid="98"/>
                                        </p:tgtEl>
                                        <p:attrNameLst>
                                          <p:attrName>ppt_x</p:attrName>
                                        </p:attrNameLst>
                                      </p:cBhvr>
                                      <p:tavLst>
                                        <p:tav tm="0">
                                          <p:val>
                                            <p:strVal val="#ppt_x"/>
                                          </p:val>
                                        </p:tav>
                                        <p:tav tm="100000">
                                          <p:val>
                                            <p:strVal val="#ppt_x"/>
                                          </p:val>
                                        </p:tav>
                                      </p:tavLst>
                                    </p:anim>
                                    <p:anim calcmode="lin" valueType="num">
                                      <p:cBhvr>
                                        <p:cTn id="57" dur="500" fill="hold"/>
                                        <p:tgtEl>
                                          <p:spTgt spid="98"/>
                                        </p:tgtEl>
                                        <p:attrNameLst>
                                          <p:attrName>ppt_y</p:attrName>
                                        </p:attrNameLst>
                                      </p:cBhvr>
                                      <p:tavLst>
                                        <p:tav tm="0">
                                          <p:val>
                                            <p:strVal val="#ppt_y+.1"/>
                                          </p:val>
                                        </p:tav>
                                        <p:tav tm="100000">
                                          <p:val>
                                            <p:strVal val="#ppt_y"/>
                                          </p:val>
                                        </p:tav>
                                      </p:tavLst>
                                    </p:anim>
                                  </p:childTnLst>
                                </p:cTn>
                              </p:par>
                            </p:childTnLst>
                          </p:cTn>
                        </p:par>
                        <p:par>
                          <p:cTn id="58" fill="hold">
                            <p:stCondLst>
                              <p:cond delay="4100"/>
                            </p:stCondLst>
                            <p:childTnLst>
                              <p:par>
                                <p:cTn id="59" presetID="53" presetClass="entr" presetSubtype="16" fill="hold" grpId="0" nodeType="afterEffect">
                                  <p:stCondLst>
                                    <p:cond delay="0"/>
                                  </p:stCondLst>
                                  <p:childTnLst>
                                    <p:set>
                                      <p:cBhvr>
                                        <p:cTn id="60" dur="1" fill="hold">
                                          <p:stCondLst>
                                            <p:cond delay="0"/>
                                          </p:stCondLst>
                                        </p:cTn>
                                        <p:tgtEl>
                                          <p:spTgt spid="96"/>
                                        </p:tgtEl>
                                        <p:attrNameLst>
                                          <p:attrName>style.visibility</p:attrName>
                                        </p:attrNameLst>
                                      </p:cBhvr>
                                      <p:to>
                                        <p:strVal val="visible"/>
                                      </p:to>
                                    </p:set>
                                    <p:anim calcmode="lin" valueType="num">
                                      <p:cBhvr>
                                        <p:cTn id="61" dur="200" fill="hold"/>
                                        <p:tgtEl>
                                          <p:spTgt spid="96"/>
                                        </p:tgtEl>
                                        <p:attrNameLst>
                                          <p:attrName>ppt_w</p:attrName>
                                        </p:attrNameLst>
                                      </p:cBhvr>
                                      <p:tavLst>
                                        <p:tav tm="0">
                                          <p:val>
                                            <p:fltVal val="0"/>
                                          </p:val>
                                        </p:tav>
                                        <p:tav tm="100000">
                                          <p:val>
                                            <p:strVal val="#ppt_w"/>
                                          </p:val>
                                        </p:tav>
                                      </p:tavLst>
                                    </p:anim>
                                    <p:anim calcmode="lin" valueType="num">
                                      <p:cBhvr>
                                        <p:cTn id="62" dur="200" fill="hold"/>
                                        <p:tgtEl>
                                          <p:spTgt spid="96"/>
                                        </p:tgtEl>
                                        <p:attrNameLst>
                                          <p:attrName>ppt_h</p:attrName>
                                        </p:attrNameLst>
                                      </p:cBhvr>
                                      <p:tavLst>
                                        <p:tav tm="0">
                                          <p:val>
                                            <p:fltVal val="0"/>
                                          </p:val>
                                        </p:tav>
                                        <p:tav tm="100000">
                                          <p:val>
                                            <p:strVal val="#ppt_h"/>
                                          </p:val>
                                        </p:tav>
                                      </p:tavLst>
                                    </p:anim>
                                    <p:animEffect transition="in" filter="fade">
                                      <p:cBhvr>
                                        <p:cTn id="63" dur="200"/>
                                        <p:tgtEl>
                                          <p:spTgt spid="96"/>
                                        </p:tgtEl>
                                      </p:cBhvr>
                                    </p:animEffect>
                                  </p:childTnLst>
                                </p:cTn>
                              </p:par>
                            </p:childTnLst>
                          </p:cTn>
                        </p:par>
                        <p:par>
                          <p:cTn id="64" fill="hold">
                            <p:stCondLst>
                              <p:cond delay="4300"/>
                            </p:stCondLst>
                            <p:childTnLst>
                              <p:par>
                                <p:cTn id="65" presetID="22" presetClass="entr" presetSubtype="4" fill="hold" grpId="0" nodeType="after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wipe(down)">
                                      <p:cBhvr>
                                        <p:cTn id="67" dur="500"/>
                                        <p:tgtEl>
                                          <p:spTgt spid="90"/>
                                        </p:tgtEl>
                                      </p:cBhvr>
                                    </p:animEffect>
                                  </p:childTnLst>
                                </p:cTn>
                              </p:par>
                              <p:par>
                                <p:cTn id="68" presetID="42" presetClass="entr" presetSubtype="0" fill="hold" grpId="0" nodeType="withEffect">
                                  <p:stCondLst>
                                    <p:cond delay="0"/>
                                  </p:stCondLst>
                                  <p:childTnLst>
                                    <p:set>
                                      <p:cBhvr>
                                        <p:cTn id="69" dur="1" fill="hold">
                                          <p:stCondLst>
                                            <p:cond delay="0"/>
                                          </p:stCondLst>
                                        </p:cTn>
                                        <p:tgtEl>
                                          <p:spTgt spid="97"/>
                                        </p:tgtEl>
                                        <p:attrNameLst>
                                          <p:attrName>style.visibility</p:attrName>
                                        </p:attrNameLst>
                                      </p:cBhvr>
                                      <p:to>
                                        <p:strVal val="visible"/>
                                      </p:to>
                                    </p:set>
                                    <p:animEffect transition="in" filter="fade">
                                      <p:cBhvr>
                                        <p:cTn id="70" dur="500"/>
                                        <p:tgtEl>
                                          <p:spTgt spid="97"/>
                                        </p:tgtEl>
                                      </p:cBhvr>
                                    </p:animEffect>
                                    <p:anim calcmode="lin" valueType="num">
                                      <p:cBhvr>
                                        <p:cTn id="71" dur="500" fill="hold"/>
                                        <p:tgtEl>
                                          <p:spTgt spid="97"/>
                                        </p:tgtEl>
                                        <p:attrNameLst>
                                          <p:attrName>ppt_x</p:attrName>
                                        </p:attrNameLst>
                                      </p:cBhvr>
                                      <p:tavLst>
                                        <p:tav tm="0">
                                          <p:val>
                                            <p:strVal val="#ppt_x"/>
                                          </p:val>
                                        </p:tav>
                                        <p:tav tm="100000">
                                          <p:val>
                                            <p:strVal val="#ppt_x"/>
                                          </p:val>
                                        </p:tav>
                                      </p:tavLst>
                                    </p:anim>
                                    <p:anim calcmode="lin" valueType="num">
                                      <p:cBhvr>
                                        <p:cTn id="72" dur="500" fill="hold"/>
                                        <p:tgtEl>
                                          <p:spTgt spid="97"/>
                                        </p:tgtEl>
                                        <p:attrNameLst>
                                          <p:attrName>ppt_y</p:attrName>
                                        </p:attrNameLst>
                                      </p:cBhvr>
                                      <p:tavLst>
                                        <p:tav tm="0">
                                          <p:val>
                                            <p:strVal val="#ppt_y+.1"/>
                                          </p:val>
                                        </p:tav>
                                        <p:tav tm="100000">
                                          <p:val>
                                            <p:strVal val="#ppt_y"/>
                                          </p:val>
                                        </p:tav>
                                      </p:tavLst>
                                    </p:anim>
                                  </p:childTnLst>
                                </p:cTn>
                              </p:par>
                            </p:childTnLst>
                          </p:cTn>
                        </p:par>
                        <p:par>
                          <p:cTn id="73" fill="hold">
                            <p:stCondLst>
                              <p:cond delay="4800"/>
                            </p:stCondLst>
                            <p:childTnLst>
                              <p:par>
                                <p:cTn id="74" presetID="53" presetClass="entr" presetSubtype="16" fill="hold" grpId="0" nodeType="afterEffect">
                                  <p:stCondLst>
                                    <p:cond delay="0"/>
                                  </p:stCondLst>
                                  <p:childTnLst>
                                    <p:set>
                                      <p:cBhvr>
                                        <p:cTn id="75" dur="1" fill="hold">
                                          <p:stCondLst>
                                            <p:cond delay="0"/>
                                          </p:stCondLst>
                                        </p:cTn>
                                        <p:tgtEl>
                                          <p:spTgt spid="95"/>
                                        </p:tgtEl>
                                        <p:attrNameLst>
                                          <p:attrName>style.visibility</p:attrName>
                                        </p:attrNameLst>
                                      </p:cBhvr>
                                      <p:to>
                                        <p:strVal val="visible"/>
                                      </p:to>
                                    </p:set>
                                    <p:anim calcmode="lin" valueType="num">
                                      <p:cBhvr>
                                        <p:cTn id="76" dur="200" fill="hold"/>
                                        <p:tgtEl>
                                          <p:spTgt spid="95"/>
                                        </p:tgtEl>
                                        <p:attrNameLst>
                                          <p:attrName>ppt_w</p:attrName>
                                        </p:attrNameLst>
                                      </p:cBhvr>
                                      <p:tavLst>
                                        <p:tav tm="0">
                                          <p:val>
                                            <p:fltVal val="0"/>
                                          </p:val>
                                        </p:tav>
                                        <p:tav tm="100000">
                                          <p:val>
                                            <p:strVal val="#ppt_w"/>
                                          </p:val>
                                        </p:tav>
                                      </p:tavLst>
                                    </p:anim>
                                    <p:anim calcmode="lin" valueType="num">
                                      <p:cBhvr>
                                        <p:cTn id="77" dur="200" fill="hold"/>
                                        <p:tgtEl>
                                          <p:spTgt spid="95"/>
                                        </p:tgtEl>
                                        <p:attrNameLst>
                                          <p:attrName>ppt_h</p:attrName>
                                        </p:attrNameLst>
                                      </p:cBhvr>
                                      <p:tavLst>
                                        <p:tav tm="0">
                                          <p:val>
                                            <p:fltVal val="0"/>
                                          </p:val>
                                        </p:tav>
                                        <p:tav tm="100000">
                                          <p:val>
                                            <p:strVal val="#ppt_h"/>
                                          </p:val>
                                        </p:tav>
                                      </p:tavLst>
                                    </p:anim>
                                    <p:animEffect transition="in" filter="fade">
                                      <p:cBhvr>
                                        <p:cTn id="78" dur="200"/>
                                        <p:tgtEl>
                                          <p:spTgt spid="95"/>
                                        </p:tgtEl>
                                      </p:cBhvr>
                                    </p:animEffect>
                                  </p:childTnLst>
                                </p:cTn>
                              </p:par>
                            </p:childTnLst>
                          </p:cTn>
                        </p:par>
                        <p:par>
                          <p:cTn id="79" fill="hold">
                            <p:stCondLst>
                              <p:cond delay="5000"/>
                            </p:stCondLst>
                            <p:childTnLst>
                              <p:par>
                                <p:cTn id="80" presetID="22" presetClass="entr" presetSubtype="4" fill="hold" grpId="0" nodeType="afterEffect">
                                  <p:stCondLst>
                                    <p:cond delay="0"/>
                                  </p:stCondLst>
                                  <p:childTnLst>
                                    <p:set>
                                      <p:cBhvr>
                                        <p:cTn id="81" dur="1" fill="hold">
                                          <p:stCondLst>
                                            <p:cond delay="0"/>
                                          </p:stCondLst>
                                        </p:cTn>
                                        <p:tgtEl>
                                          <p:spTgt spid="91"/>
                                        </p:tgtEl>
                                        <p:attrNameLst>
                                          <p:attrName>style.visibility</p:attrName>
                                        </p:attrNameLst>
                                      </p:cBhvr>
                                      <p:to>
                                        <p:strVal val="visible"/>
                                      </p:to>
                                    </p:set>
                                    <p:animEffect transition="in" filter="wipe(down)">
                                      <p:cBhvr>
                                        <p:cTn id="82" dur="500"/>
                                        <p:tgtEl>
                                          <p:spTgt spid="91"/>
                                        </p:tgtEl>
                                      </p:cBhvr>
                                    </p:animEffect>
                                  </p:childTnLst>
                                </p:cTn>
                              </p:par>
                              <p:par>
                                <p:cTn id="83" presetID="42" presetClass="entr" presetSubtype="0" fill="hold" grpId="0" nodeType="withEffect">
                                  <p:stCondLst>
                                    <p:cond delay="0"/>
                                  </p:stCondLst>
                                  <p:childTnLst>
                                    <p:set>
                                      <p:cBhvr>
                                        <p:cTn id="84" dur="1" fill="hold">
                                          <p:stCondLst>
                                            <p:cond delay="0"/>
                                          </p:stCondLst>
                                        </p:cTn>
                                        <p:tgtEl>
                                          <p:spTgt spid="100"/>
                                        </p:tgtEl>
                                        <p:attrNameLst>
                                          <p:attrName>style.visibility</p:attrName>
                                        </p:attrNameLst>
                                      </p:cBhvr>
                                      <p:to>
                                        <p:strVal val="visible"/>
                                      </p:to>
                                    </p:set>
                                    <p:animEffect transition="in" filter="fade">
                                      <p:cBhvr>
                                        <p:cTn id="85" dur="500"/>
                                        <p:tgtEl>
                                          <p:spTgt spid="100"/>
                                        </p:tgtEl>
                                      </p:cBhvr>
                                    </p:animEffect>
                                    <p:anim calcmode="lin" valueType="num">
                                      <p:cBhvr>
                                        <p:cTn id="86" dur="500" fill="hold"/>
                                        <p:tgtEl>
                                          <p:spTgt spid="100"/>
                                        </p:tgtEl>
                                        <p:attrNameLst>
                                          <p:attrName>ppt_x</p:attrName>
                                        </p:attrNameLst>
                                      </p:cBhvr>
                                      <p:tavLst>
                                        <p:tav tm="0">
                                          <p:val>
                                            <p:strVal val="#ppt_x"/>
                                          </p:val>
                                        </p:tav>
                                        <p:tav tm="100000">
                                          <p:val>
                                            <p:strVal val="#ppt_x"/>
                                          </p:val>
                                        </p:tav>
                                      </p:tavLst>
                                    </p:anim>
                                    <p:anim calcmode="lin" valueType="num">
                                      <p:cBhvr>
                                        <p:cTn id="87" dur="500" fill="hold"/>
                                        <p:tgtEl>
                                          <p:spTgt spid="100"/>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53" presetClass="entr" presetSubtype="16" fill="hold" grpId="0" nodeType="afterEffect">
                                  <p:stCondLst>
                                    <p:cond delay="0"/>
                                  </p:stCondLst>
                                  <p:childTnLst>
                                    <p:set>
                                      <p:cBhvr>
                                        <p:cTn id="90" dur="1" fill="hold">
                                          <p:stCondLst>
                                            <p:cond delay="0"/>
                                          </p:stCondLst>
                                        </p:cTn>
                                        <p:tgtEl>
                                          <p:spTgt spid="94"/>
                                        </p:tgtEl>
                                        <p:attrNameLst>
                                          <p:attrName>style.visibility</p:attrName>
                                        </p:attrNameLst>
                                      </p:cBhvr>
                                      <p:to>
                                        <p:strVal val="visible"/>
                                      </p:to>
                                    </p:set>
                                    <p:anim calcmode="lin" valueType="num">
                                      <p:cBhvr>
                                        <p:cTn id="91" dur="200" fill="hold"/>
                                        <p:tgtEl>
                                          <p:spTgt spid="94"/>
                                        </p:tgtEl>
                                        <p:attrNameLst>
                                          <p:attrName>ppt_w</p:attrName>
                                        </p:attrNameLst>
                                      </p:cBhvr>
                                      <p:tavLst>
                                        <p:tav tm="0">
                                          <p:val>
                                            <p:fltVal val="0"/>
                                          </p:val>
                                        </p:tav>
                                        <p:tav tm="100000">
                                          <p:val>
                                            <p:strVal val="#ppt_w"/>
                                          </p:val>
                                        </p:tav>
                                      </p:tavLst>
                                    </p:anim>
                                    <p:anim calcmode="lin" valueType="num">
                                      <p:cBhvr>
                                        <p:cTn id="92" dur="200" fill="hold"/>
                                        <p:tgtEl>
                                          <p:spTgt spid="94"/>
                                        </p:tgtEl>
                                        <p:attrNameLst>
                                          <p:attrName>ppt_h</p:attrName>
                                        </p:attrNameLst>
                                      </p:cBhvr>
                                      <p:tavLst>
                                        <p:tav tm="0">
                                          <p:val>
                                            <p:fltVal val="0"/>
                                          </p:val>
                                        </p:tav>
                                        <p:tav tm="100000">
                                          <p:val>
                                            <p:strVal val="#ppt_h"/>
                                          </p:val>
                                        </p:tav>
                                      </p:tavLst>
                                    </p:anim>
                                    <p:animEffect transition="in" filter="fade">
                                      <p:cBhvr>
                                        <p:cTn id="93" dur="200"/>
                                        <p:tgtEl>
                                          <p:spTgt spid="94"/>
                                        </p:tgtEl>
                                      </p:cBhvr>
                                    </p:animEffect>
                                  </p:childTnLst>
                                </p:cTn>
                              </p:par>
                            </p:childTnLst>
                          </p:cTn>
                        </p:par>
                        <p:par>
                          <p:cTn id="94" fill="hold">
                            <p:stCondLst>
                              <p:cond delay="5700"/>
                            </p:stCondLst>
                            <p:childTnLst>
                              <p:par>
                                <p:cTn id="95" presetID="22" presetClass="entr" presetSubtype="4" fill="hold" grpId="0" nodeType="afterEffect">
                                  <p:stCondLst>
                                    <p:cond delay="0"/>
                                  </p:stCondLst>
                                  <p:childTnLst>
                                    <p:set>
                                      <p:cBhvr>
                                        <p:cTn id="96" dur="1" fill="hold">
                                          <p:stCondLst>
                                            <p:cond delay="0"/>
                                          </p:stCondLst>
                                        </p:cTn>
                                        <p:tgtEl>
                                          <p:spTgt spid="92"/>
                                        </p:tgtEl>
                                        <p:attrNameLst>
                                          <p:attrName>style.visibility</p:attrName>
                                        </p:attrNameLst>
                                      </p:cBhvr>
                                      <p:to>
                                        <p:strVal val="visible"/>
                                      </p:to>
                                    </p:set>
                                    <p:animEffect transition="in" filter="wipe(down)">
                                      <p:cBhvr>
                                        <p:cTn id="97" dur="500"/>
                                        <p:tgtEl>
                                          <p:spTgt spid="92"/>
                                        </p:tgtEl>
                                      </p:cBhvr>
                                    </p:animEffect>
                                  </p:childTnLst>
                                </p:cTn>
                              </p:par>
                              <p:par>
                                <p:cTn id="98" presetID="42" presetClass="entr" presetSubtype="0" fill="hold" grpId="0" nodeType="with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fade">
                                      <p:cBhvr>
                                        <p:cTn id="100" dur="500"/>
                                        <p:tgtEl>
                                          <p:spTgt spid="99"/>
                                        </p:tgtEl>
                                      </p:cBhvr>
                                    </p:animEffect>
                                    <p:anim calcmode="lin" valueType="num">
                                      <p:cBhvr>
                                        <p:cTn id="101" dur="500" fill="hold"/>
                                        <p:tgtEl>
                                          <p:spTgt spid="99"/>
                                        </p:tgtEl>
                                        <p:attrNameLst>
                                          <p:attrName>ppt_x</p:attrName>
                                        </p:attrNameLst>
                                      </p:cBhvr>
                                      <p:tavLst>
                                        <p:tav tm="0">
                                          <p:val>
                                            <p:strVal val="#ppt_x"/>
                                          </p:val>
                                        </p:tav>
                                        <p:tav tm="100000">
                                          <p:val>
                                            <p:strVal val="#ppt_x"/>
                                          </p:val>
                                        </p:tav>
                                      </p:tavLst>
                                    </p:anim>
                                    <p:anim calcmode="lin" valueType="num">
                                      <p:cBhvr>
                                        <p:cTn id="102" dur="500" fill="hold"/>
                                        <p:tgtEl>
                                          <p:spTgt spid="99"/>
                                        </p:tgtEl>
                                        <p:attrNameLst>
                                          <p:attrName>ppt_y</p:attrName>
                                        </p:attrNameLst>
                                      </p:cBhvr>
                                      <p:tavLst>
                                        <p:tav tm="0">
                                          <p:val>
                                            <p:strVal val="#ppt_y+.1"/>
                                          </p:val>
                                        </p:tav>
                                        <p:tav tm="100000">
                                          <p:val>
                                            <p:strVal val="#ppt_y"/>
                                          </p:val>
                                        </p:tav>
                                      </p:tavLst>
                                    </p:anim>
                                  </p:childTnLst>
                                </p:cTn>
                              </p:par>
                            </p:childTnLst>
                          </p:cTn>
                        </p:par>
                        <p:par>
                          <p:cTn id="103" fill="hold">
                            <p:stCondLst>
                              <p:cond delay="6200"/>
                            </p:stCondLst>
                            <p:childTnLst>
                              <p:par>
                                <p:cTn id="104" presetID="53" presetClass="entr" presetSubtype="16" fill="hold" grpId="0" nodeType="afterEffect">
                                  <p:stCondLst>
                                    <p:cond delay="0"/>
                                  </p:stCondLst>
                                  <p:childTnLst>
                                    <p:set>
                                      <p:cBhvr>
                                        <p:cTn id="105" dur="1" fill="hold">
                                          <p:stCondLst>
                                            <p:cond delay="0"/>
                                          </p:stCondLst>
                                        </p:cTn>
                                        <p:tgtEl>
                                          <p:spTgt spid="93"/>
                                        </p:tgtEl>
                                        <p:attrNameLst>
                                          <p:attrName>style.visibility</p:attrName>
                                        </p:attrNameLst>
                                      </p:cBhvr>
                                      <p:to>
                                        <p:strVal val="visible"/>
                                      </p:to>
                                    </p:set>
                                    <p:anim calcmode="lin" valueType="num">
                                      <p:cBhvr>
                                        <p:cTn id="106" dur="200" fill="hold"/>
                                        <p:tgtEl>
                                          <p:spTgt spid="93"/>
                                        </p:tgtEl>
                                        <p:attrNameLst>
                                          <p:attrName>ppt_w</p:attrName>
                                        </p:attrNameLst>
                                      </p:cBhvr>
                                      <p:tavLst>
                                        <p:tav tm="0">
                                          <p:val>
                                            <p:fltVal val="0"/>
                                          </p:val>
                                        </p:tav>
                                        <p:tav tm="100000">
                                          <p:val>
                                            <p:strVal val="#ppt_w"/>
                                          </p:val>
                                        </p:tav>
                                      </p:tavLst>
                                    </p:anim>
                                    <p:anim calcmode="lin" valueType="num">
                                      <p:cBhvr>
                                        <p:cTn id="107" dur="200" fill="hold"/>
                                        <p:tgtEl>
                                          <p:spTgt spid="93"/>
                                        </p:tgtEl>
                                        <p:attrNameLst>
                                          <p:attrName>ppt_h</p:attrName>
                                        </p:attrNameLst>
                                      </p:cBhvr>
                                      <p:tavLst>
                                        <p:tav tm="0">
                                          <p:val>
                                            <p:fltVal val="0"/>
                                          </p:val>
                                        </p:tav>
                                        <p:tav tm="100000">
                                          <p:val>
                                            <p:strVal val="#ppt_h"/>
                                          </p:val>
                                        </p:tav>
                                      </p:tavLst>
                                    </p:anim>
                                    <p:animEffect transition="in" filter="fade">
                                      <p:cBhvr>
                                        <p:cTn id="108" dur="200"/>
                                        <p:tgtEl>
                                          <p:spTgt spid="93"/>
                                        </p:tgtEl>
                                      </p:cBhvr>
                                    </p:animEffect>
                                  </p:childTnLst>
                                </p:cTn>
                              </p:par>
                            </p:childTnLst>
                          </p:cTn>
                        </p:par>
                        <p:par>
                          <p:cTn id="109" fill="hold">
                            <p:stCondLst>
                              <p:cond delay="6400"/>
                            </p:stCondLst>
                            <p:childTnLst>
                              <p:par>
                                <p:cTn id="110" presetID="2" presetClass="entr" presetSubtype="2" fill="hold" grpId="0" nodeType="afterEffect">
                                  <p:stCondLst>
                                    <p:cond delay="0"/>
                                  </p:stCondLst>
                                  <p:childTnLst>
                                    <p:set>
                                      <p:cBhvr>
                                        <p:cTn id="111" dur="1" fill="hold">
                                          <p:stCondLst>
                                            <p:cond delay="0"/>
                                          </p:stCondLst>
                                        </p:cTn>
                                        <p:tgtEl>
                                          <p:spTgt spid="101"/>
                                        </p:tgtEl>
                                        <p:attrNameLst>
                                          <p:attrName>style.visibility</p:attrName>
                                        </p:attrNameLst>
                                      </p:cBhvr>
                                      <p:to>
                                        <p:strVal val="visible"/>
                                      </p:to>
                                    </p:set>
                                    <p:anim calcmode="lin" valueType="num">
                                      <p:cBhvr additive="base">
                                        <p:cTn id="112" dur="500" fill="hold"/>
                                        <p:tgtEl>
                                          <p:spTgt spid="101"/>
                                        </p:tgtEl>
                                        <p:attrNameLst>
                                          <p:attrName>ppt_x</p:attrName>
                                        </p:attrNameLst>
                                      </p:cBhvr>
                                      <p:tavLst>
                                        <p:tav tm="0">
                                          <p:val>
                                            <p:strVal val="1+#ppt_w/2"/>
                                          </p:val>
                                        </p:tav>
                                        <p:tav tm="100000">
                                          <p:val>
                                            <p:strVal val="#ppt_x"/>
                                          </p:val>
                                        </p:tav>
                                      </p:tavLst>
                                    </p:anim>
                                    <p:anim calcmode="lin" valueType="num">
                                      <p:cBhvr additive="base">
                                        <p:cTn id="113" dur="50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54" grpId="0" animBg="1"/>
      <p:bldP spid="55" grpId="0" animBg="1"/>
      <p:bldP spid="56" grpId="0" animBg="1"/>
      <p:bldP spid="88" grpId="0" animBg="1"/>
      <p:bldP spid="89" grpId="0" animBg="1"/>
      <p:bldP spid="90" grpId="0" animBg="1"/>
      <p:bldP spid="91" grpId="0" animBg="1"/>
      <p:bldP spid="92" grpId="0" animBg="1"/>
      <p:bldP spid="93" grpId="0"/>
      <p:bldP spid="94" grpId="0"/>
      <p:bldP spid="95" grpId="0"/>
      <p:bldP spid="96" grpId="0"/>
      <p:bldP spid="97" grpId="0"/>
      <p:bldP spid="98" grpId="0"/>
      <p:bldP spid="99" grpId="0"/>
      <p:bldP spid="100" grpId="0"/>
      <p:bldP spid="10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sp>
        <p:nvSpPr>
          <p:cNvPr id="27" name="矩形 41"/>
          <p:cNvSpPr>
            <a:spLocks noChangeArrowheads="1"/>
          </p:cNvSpPr>
          <p:nvPr/>
        </p:nvSpPr>
        <p:spPr bwMode="auto">
          <a:xfrm>
            <a:off x="755576" y="1201837"/>
            <a:ext cx="2540000" cy="1693862"/>
          </a:xfrm>
          <a:prstGeom prst="rect">
            <a:avLst/>
          </a:prstGeom>
          <a:blipFill dpi="0" rotWithShape="1">
            <a:blip r:embed="rId3" cstate="print"/>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 name="矩形 42"/>
          <p:cNvSpPr>
            <a:spLocks noChangeArrowheads="1"/>
          </p:cNvSpPr>
          <p:nvPr/>
        </p:nvSpPr>
        <p:spPr bwMode="auto">
          <a:xfrm>
            <a:off x="3295576" y="2894112"/>
            <a:ext cx="2540000" cy="1693862"/>
          </a:xfrm>
          <a:prstGeom prst="rect">
            <a:avLst/>
          </a:prstGeom>
          <a:blipFill dpi="0" rotWithShape="1">
            <a:blip r:embed="rId4" cstate="print"/>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 name="矩形 43"/>
          <p:cNvSpPr>
            <a:spLocks noChangeArrowheads="1"/>
          </p:cNvSpPr>
          <p:nvPr/>
        </p:nvSpPr>
        <p:spPr bwMode="auto">
          <a:xfrm>
            <a:off x="5835576" y="1201837"/>
            <a:ext cx="2540000" cy="1693862"/>
          </a:xfrm>
          <a:prstGeom prst="rect">
            <a:avLst/>
          </a:prstGeom>
          <a:blipFill dpi="0" rotWithShape="1">
            <a:blip r:embed="rId5" cstate="print"/>
            <a:srcRect/>
            <a:stretch>
              <a:fillRect/>
            </a:stretch>
          </a:blipFill>
          <a:ln>
            <a:noFill/>
          </a:ln>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grpSp>
        <p:nvGrpSpPr>
          <p:cNvPr id="30" name="Group 12"/>
          <p:cNvGrpSpPr>
            <a:grpSpLocks/>
          </p:cNvGrpSpPr>
          <p:nvPr/>
        </p:nvGrpSpPr>
        <p:grpSpPr bwMode="auto">
          <a:xfrm>
            <a:off x="755576" y="2894112"/>
            <a:ext cx="2540000" cy="1693862"/>
            <a:chOff x="0" y="0"/>
            <a:chExt cx="1979879" cy="1319922"/>
          </a:xfrm>
        </p:grpSpPr>
        <p:sp>
          <p:nvSpPr>
            <p:cNvPr id="31" name="矩形 46"/>
            <p:cNvSpPr>
              <a:spLocks noChangeArrowheads="1"/>
            </p:cNvSpPr>
            <p:nvPr/>
          </p:nvSpPr>
          <p:spPr bwMode="auto">
            <a:xfrm>
              <a:off x="0" y="0"/>
              <a:ext cx="1979879" cy="1319922"/>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sym typeface="微软雅黑" pitchFamily="34" charset="-122"/>
              </a:endParaRPr>
            </a:p>
          </p:txBody>
        </p:sp>
        <p:sp>
          <p:nvSpPr>
            <p:cNvPr id="32" name="矩形 47"/>
            <p:cNvSpPr>
              <a:spLocks noChangeArrowheads="1"/>
            </p:cNvSpPr>
            <p:nvPr/>
          </p:nvSpPr>
          <p:spPr bwMode="auto">
            <a:xfrm>
              <a:off x="389792" y="106234"/>
              <a:ext cx="1466806" cy="694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lvl="0">
                <a:lnSpc>
                  <a:spcPct val="150000"/>
                </a:lnSpc>
              </a:pPr>
              <a:r>
                <a:rPr lang="zh-CN" altLang="en-US" sz="1200" kern="0" dirty="0" smtClean="0">
                  <a:solidFill>
                    <a:srgbClr val="FFFFFF"/>
                  </a:solidFill>
                  <a:latin typeface="微软雅黑" pitchFamily="34" charset="-122"/>
                  <a:ea typeface="微软雅黑" pitchFamily="34" charset="-122"/>
                  <a:sym typeface="微软雅黑" pitchFamily="34" charset="-122"/>
                </a:rPr>
                <a:t>亮亮图文旗舰店</a:t>
              </a:r>
              <a:r>
                <a:rPr lang="en-US" altLang="zh-CN" sz="1200" kern="0" dirty="0" smtClean="0">
                  <a:solidFill>
                    <a:srgbClr val="FFFFFF"/>
                  </a:solidFill>
                  <a:latin typeface="微软雅黑" pitchFamily="34" charset="-122"/>
                  <a:ea typeface="微软雅黑" pitchFamily="34" charset="-122"/>
                  <a:sym typeface="微软雅黑" pitchFamily="34" charset="-122"/>
                </a:rPr>
                <a:t>https://liangliangtuwen.tmall.com</a:t>
              </a:r>
            </a:p>
          </p:txBody>
        </p:sp>
        <p:grpSp>
          <p:nvGrpSpPr>
            <p:cNvPr id="33" name="Group 15"/>
            <p:cNvGrpSpPr>
              <a:grpSpLocks/>
            </p:cNvGrpSpPr>
            <p:nvPr/>
          </p:nvGrpSpPr>
          <p:grpSpPr bwMode="auto">
            <a:xfrm>
              <a:off x="34072" y="71799"/>
              <a:ext cx="333375" cy="333375"/>
              <a:chOff x="-100916" y="-118059"/>
              <a:chExt cx="333375" cy="333375"/>
            </a:xfrm>
          </p:grpSpPr>
          <p:sp>
            <p:nvSpPr>
              <p:cNvPr id="34" name="等腰三角形 49"/>
              <p:cNvSpPr>
                <a:spLocks noChangeArrowheads="1"/>
              </p:cNvSpPr>
              <p:nvPr/>
            </p:nvSpPr>
            <p:spPr bwMode="auto">
              <a:xfrm>
                <a:off x="-17567" y="-38053"/>
                <a:ext cx="180000" cy="144000"/>
              </a:xfrm>
              <a:prstGeom prst="triangle">
                <a:avLst>
                  <a:gd name="adj" fmla="val 50000"/>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sym typeface="微软雅黑" pitchFamily="34" charset="-122"/>
                </a:endParaRPr>
              </a:p>
            </p:txBody>
          </p:sp>
          <p:sp>
            <p:nvSpPr>
              <p:cNvPr id="35" name="同心圆 50"/>
              <p:cNvSpPr>
                <a:spLocks noChangeArrowheads="1"/>
              </p:cNvSpPr>
              <p:nvPr/>
            </p:nvSpPr>
            <p:spPr bwMode="auto">
              <a:xfrm>
                <a:off x="-100916" y="-118059"/>
                <a:ext cx="333375" cy="333375"/>
              </a:xfrm>
              <a:custGeom>
                <a:avLst/>
                <a:gdLst>
                  <a:gd name="G0" fmla="+- 998 0 0"/>
                  <a:gd name="G1" fmla="+- 21600 0 998"/>
                  <a:gd name="G2" fmla="+- 21600 0 9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98" y="10800"/>
                    </a:moveTo>
                    <a:cubicBezTo>
                      <a:pt x="998" y="16213"/>
                      <a:pt x="5387" y="20602"/>
                      <a:pt x="10800" y="20602"/>
                    </a:cubicBezTo>
                    <a:cubicBezTo>
                      <a:pt x="16213" y="20602"/>
                      <a:pt x="20602" y="16213"/>
                      <a:pt x="20602" y="10800"/>
                    </a:cubicBezTo>
                    <a:cubicBezTo>
                      <a:pt x="20602" y="5387"/>
                      <a:pt x="16213" y="998"/>
                      <a:pt x="10800" y="998"/>
                    </a:cubicBezTo>
                    <a:cubicBezTo>
                      <a:pt x="5387" y="998"/>
                      <a:pt x="998" y="5387"/>
                      <a:pt x="998" y="1080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sym typeface="微软雅黑" pitchFamily="34" charset="-122"/>
                </a:endParaRPr>
              </a:p>
            </p:txBody>
          </p:sp>
        </p:grpSp>
      </p:grpSp>
      <p:grpSp>
        <p:nvGrpSpPr>
          <p:cNvPr id="36" name="Group 18"/>
          <p:cNvGrpSpPr>
            <a:grpSpLocks/>
          </p:cNvGrpSpPr>
          <p:nvPr/>
        </p:nvGrpSpPr>
        <p:grpSpPr bwMode="auto">
          <a:xfrm>
            <a:off x="3295576" y="1201837"/>
            <a:ext cx="2540000" cy="1693862"/>
            <a:chOff x="0" y="0"/>
            <a:chExt cx="1979879" cy="1319919"/>
          </a:xfrm>
        </p:grpSpPr>
        <p:sp>
          <p:nvSpPr>
            <p:cNvPr id="37" name="矩形 58"/>
            <p:cNvSpPr>
              <a:spLocks noChangeArrowheads="1"/>
            </p:cNvSpPr>
            <p:nvPr/>
          </p:nvSpPr>
          <p:spPr bwMode="auto">
            <a:xfrm>
              <a:off x="0" y="0"/>
              <a:ext cx="1979879" cy="1319919"/>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sym typeface="微软雅黑" pitchFamily="34" charset="-122"/>
              </a:endParaRPr>
            </a:p>
          </p:txBody>
        </p:sp>
        <p:grpSp>
          <p:nvGrpSpPr>
            <p:cNvPr id="38" name="Group 20"/>
            <p:cNvGrpSpPr>
              <a:grpSpLocks/>
            </p:cNvGrpSpPr>
            <p:nvPr/>
          </p:nvGrpSpPr>
          <p:grpSpPr bwMode="auto">
            <a:xfrm rot="16200000" flipV="1">
              <a:off x="1615762" y="958556"/>
              <a:ext cx="333375" cy="333375"/>
              <a:chOff x="-170883" y="-130071"/>
              <a:chExt cx="333375" cy="333375"/>
            </a:xfrm>
          </p:grpSpPr>
          <p:sp>
            <p:nvSpPr>
              <p:cNvPr id="40" name="等腰三角形 61"/>
              <p:cNvSpPr>
                <a:spLocks noChangeArrowheads="1"/>
              </p:cNvSpPr>
              <p:nvPr/>
            </p:nvSpPr>
            <p:spPr bwMode="auto">
              <a:xfrm>
                <a:off x="-87536" y="-57492"/>
                <a:ext cx="180000" cy="144000"/>
              </a:xfrm>
              <a:prstGeom prst="triangle">
                <a:avLst>
                  <a:gd name="adj" fmla="val 50000"/>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sym typeface="微软雅黑" pitchFamily="34" charset="-122"/>
                </a:endParaRPr>
              </a:p>
            </p:txBody>
          </p:sp>
          <p:sp>
            <p:nvSpPr>
              <p:cNvPr id="41" name="同心圆 62"/>
              <p:cNvSpPr>
                <a:spLocks noChangeArrowheads="1"/>
              </p:cNvSpPr>
              <p:nvPr/>
            </p:nvSpPr>
            <p:spPr bwMode="auto">
              <a:xfrm>
                <a:off x="-170883" y="-130071"/>
                <a:ext cx="333375" cy="333375"/>
              </a:xfrm>
              <a:custGeom>
                <a:avLst/>
                <a:gdLst>
                  <a:gd name="G0" fmla="+- 797 0 0"/>
                  <a:gd name="G1" fmla="+- 21600 0 797"/>
                  <a:gd name="G2" fmla="+- 21600 0 79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97" y="10800"/>
                    </a:moveTo>
                    <a:cubicBezTo>
                      <a:pt x="797" y="16325"/>
                      <a:pt x="5275" y="20803"/>
                      <a:pt x="10800" y="20803"/>
                    </a:cubicBezTo>
                    <a:cubicBezTo>
                      <a:pt x="16325" y="20803"/>
                      <a:pt x="20803" y="16325"/>
                      <a:pt x="20803" y="10800"/>
                    </a:cubicBezTo>
                    <a:cubicBezTo>
                      <a:pt x="20803" y="5275"/>
                      <a:pt x="16325" y="797"/>
                      <a:pt x="10800" y="797"/>
                    </a:cubicBezTo>
                    <a:cubicBezTo>
                      <a:pt x="5275" y="797"/>
                      <a:pt x="797" y="5275"/>
                      <a:pt x="797" y="1080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sym typeface="微软雅黑" pitchFamily="34" charset="-122"/>
                </a:endParaRPr>
              </a:p>
            </p:txBody>
          </p:sp>
        </p:grpSp>
        <p:sp>
          <p:nvSpPr>
            <p:cNvPr id="39" name="矩形 60"/>
            <p:cNvSpPr>
              <a:spLocks noChangeArrowheads="1"/>
            </p:cNvSpPr>
            <p:nvPr/>
          </p:nvSpPr>
          <p:spPr bwMode="auto">
            <a:xfrm>
              <a:off x="234454" y="112893"/>
              <a:ext cx="1466806" cy="935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lvl="0">
                <a:lnSpc>
                  <a:spcPct val="150000"/>
                </a:lnSpc>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grpSp>
        <p:nvGrpSpPr>
          <p:cNvPr id="42" name="Group 24"/>
          <p:cNvGrpSpPr>
            <a:grpSpLocks/>
          </p:cNvGrpSpPr>
          <p:nvPr/>
        </p:nvGrpSpPr>
        <p:grpSpPr bwMode="auto">
          <a:xfrm>
            <a:off x="5835576" y="2894112"/>
            <a:ext cx="2540000" cy="1693862"/>
            <a:chOff x="0" y="0"/>
            <a:chExt cx="1979879" cy="1319919"/>
          </a:xfrm>
        </p:grpSpPr>
        <p:sp>
          <p:nvSpPr>
            <p:cNvPr id="43" name="矩形 64"/>
            <p:cNvSpPr>
              <a:spLocks noChangeArrowheads="1"/>
            </p:cNvSpPr>
            <p:nvPr/>
          </p:nvSpPr>
          <p:spPr bwMode="auto">
            <a:xfrm>
              <a:off x="0" y="0"/>
              <a:ext cx="1979879" cy="1319919"/>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sym typeface="微软雅黑" pitchFamily="34" charset="-122"/>
              </a:endParaRPr>
            </a:p>
          </p:txBody>
        </p:sp>
        <p:grpSp>
          <p:nvGrpSpPr>
            <p:cNvPr id="44" name="Group 26"/>
            <p:cNvGrpSpPr>
              <a:grpSpLocks/>
            </p:cNvGrpSpPr>
            <p:nvPr/>
          </p:nvGrpSpPr>
          <p:grpSpPr bwMode="auto">
            <a:xfrm rot="5400000" flipH="1" flipV="1">
              <a:off x="33040" y="45867"/>
              <a:ext cx="333375" cy="333375"/>
              <a:chOff x="158236" y="-116793"/>
              <a:chExt cx="333375" cy="333375"/>
            </a:xfrm>
          </p:grpSpPr>
          <p:sp>
            <p:nvSpPr>
              <p:cNvPr id="48" name="等腰三角形 67"/>
              <p:cNvSpPr>
                <a:spLocks noChangeArrowheads="1"/>
              </p:cNvSpPr>
              <p:nvPr/>
            </p:nvSpPr>
            <p:spPr bwMode="auto">
              <a:xfrm>
                <a:off x="234922" y="-44211"/>
                <a:ext cx="180000" cy="144000"/>
              </a:xfrm>
              <a:prstGeom prst="triangle">
                <a:avLst>
                  <a:gd name="adj" fmla="val 50000"/>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itchFamily="34" charset="-122"/>
                  <a:ea typeface="微软雅黑" pitchFamily="34" charset="-122"/>
                  <a:sym typeface="微软雅黑" pitchFamily="34" charset="-122"/>
                </a:endParaRPr>
              </a:p>
            </p:txBody>
          </p:sp>
          <p:sp>
            <p:nvSpPr>
              <p:cNvPr id="49" name="同心圆 68"/>
              <p:cNvSpPr>
                <a:spLocks noChangeArrowheads="1"/>
              </p:cNvSpPr>
              <p:nvPr/>
            </p:nvSpPr>
            <p:spPr bwMode="auto">
              <a:xfrm>
                <a:off x="158236" y="-116793"/>
                <a:ext cx="333375" cy="333375"/>
              </a:xfrm>
              <a:custGeom>
                <a:avLst/>
                <a:gdLst>
                  <a:gd name="G0" fmla="+- 1005 0 0"/>
                  <a:gd name="G1" fmla="+- 21600 0 1005"/>
                  <a:gd name="G2" fmla="+- 21600 0 100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05" y="10800"/>
                    </a:moveTo>
                    <a:cubicBezTo>
                      <a:pt x="1005" y="16210"/>
                      <a:pt x="5390" y="20595"/>
                      <a:pt x="10800" y="20595"/>
                    </a:cubicBezTo>
                    <a:cubicBezTo>
                      <a:pt x="16210" y="20595"/>
                      <a:pt x="20595" y="16210"/>
                      <a:pt x="20595" y="10800"/>
                    </a:cubicBezTo>
                    <a:cubicBezTo>
                      <a:pt x="20595" y="5390"/>
                      <a:pt x="16210" y="1005"/>
                      <a:pt x="10800" y="1005"/>
                    </a:cubicBezTo>
                    <a:cubicBezTo>
                      <a:pt x="5390" y="1005"/>
                      <a:pt x="1005" y="5390"/>
                      <a:pt x="1005" y="1080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sym typeface="微软雅黑" pitchFamily="34" charset="-122"/>
                </a:endParaRPr>
              </a:p>
            </p:txBody>
          </p:sp>
        </p:grpSp>
        <p:sp>
          <p:nvSpPr>
            <p:cNvPr id="47" name="矩形 66"/>
            <p:cNvSpPr>
              <a:spLocks noChangeArrowheads="1"/>
            </p:cNvSpPr>
            <p:nvPr/>
          </p:nvSpPr>
          <p:spPr bwMode="auto">
            <a:xfrm>
              <a:off x="418288" y="106230"/>
              <a:ext cx="1466806" cy="9356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lvl="0">
                <a:lnSpc>
                  <a:spcPct val="150000"/>
                </a:lnSpc>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sym typeface="微软雅黑" pitchFamily="34" charset="-122"/>
                </a:rPr>
                <a:t>随着计算机技术的发展及印刷技术的进步，平面设计在视觉感观领域的表现也越来越丰富。</a:t>
              </a:r>
            </a:p>
          </p:txBody>
        </p:sp>
      </p:grpSp>
    </p:spTree>
    <p:extLst>
      <p:ext uri="{BB962C8B-B14F-4D97-AF65-F5344CB8AC3E}">
        <p14:creationId xmlns:p14="http://schemas.microsoft.com/office/powerpoint/2010/main" xmlns="" val="428975750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par>
                                    <p:cTn id="36" presetID="2" presetClass="entr" presetSubtype="12" fill="hold" nodeType="withEffect" p14:presetBounceEnd="70000">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14:bounceEnd="70000">
                                          <p:cBhvr additive="base">
                                            <p:cTn id="38" dur="300" fill="hold"/>
                                            <p:tgtEl>
                                              <p:spTgt spid="30"/>
                                            </p:tgtEl>
                                            <p:attrNameLst>
                                              <p:attrName>ppt_x</p:attrName>
                                            </p:attrNameLst>
                                          </p:cBhvr>
                                          <p:tavLst>
                                            <p:tav tm="0">
                                              <p:val>
                                                <p:strVal val="0-#ppt_w/2"/>
                                              </p:val>
                                            </p:tav>
                                            <p:tav tm="100000">
                                              <p:val>
                                                <p:strVal val="#ppt_x"/>
                                              </p:val>
                                            </p:tav>
                                          </p:tavLst>
                                        </p:anim>
                                        <p:anim calcmode="lin" valueType="num" p14:bounceEnd="70000">
                                          <p:cBhvr additive="base">
                                            <p:cTn id="39" dur="300" fill="hold"/>
                                            <p:tgtEl>
                                              <p:spTgt spid="30"/>
                                            </p:tgtEl>
                                            <p:attrNameLst>
                                              <p:attrName>ppt_y</p:attrName>
                                            </p:attrNameLst>
                                          </p:cBhvr>
                                          <p:tavLst>
                                            <p:tav tm="0">
                                              <p:val>
                                                <p:strVal val="1+#ppt_h/2"/>
                                              </p:val>
                                            </p:tav>
                                            <p:tav tm="100000">
                                              <p:val>
                                                <p:strVal val="#ppt_y"/>
                                              </p:val>
                                            </p:tav>
                                          </p:tavLst>
                                        </p:anim>
                                      </p:childTnLst>
                                    </p:cTn>
                                  </p:par>
                                  <p:par>
                                    <p:cTn id="40" presetID="2" presetClass="entr" presetSubtype="9" fill="hold" grpId="0" nodeType="withEffect" p14:presetBounceEnd="70000">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14:bounceEnd="70000">
                                          <p:cBhvr additive="base">
                                            <p:cTn id="42" dur="300" fill="hold"/>
                                            <p:tgtEl>
                                              <p:spTgt spid="27"/>
                                            </p:tgtEl>
                                            <p:attrNameLst>
                                              <p:attrName>ppt_x</p:attrName>
                                            </p:attrNameLst>
                                          </p:cBhvr>
                                          <p:tavLst>
                                            <p:tav tm="0">
                                              <p:val>
                                                <p:strVal val="0-#ppt_w/2"/>
                                              </p:val>
                                            </p:tav>
                                            <p:tav tm="100000">
                                              <p:val>
                                                <p:strVal val="#ppt_x"/>
                                              </p:val>
                                            </p:tav>
                                          </p:tavLst>
                                        </p:anim>
                                        <p:anim calcmode="lin" valueType="num" p14:bounceEnd="70000">
                                          <p:cBhvr additive="base">
                                            <p:cTn id="43" dur="300" fill="hold"/>
                                            <p:tgtEl>
                                              <p:spTgt spid="27"/>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14:presetBounceEnd="70000">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14:bounceEnd="70000">
                                          <p:cBhvr additive="base">
                                            <p:cTn id="46" dur="300" fill="hold"/>
                                            <p:tgtEl>
                                              <p:spTgt spid="36"/>
                                            </p:tgtEl>
                                            <p:attrNameLst>
                                              <p:attrName>ppt_x</p:attrName>
                                            </p:attrNameLst>
                                          </p:cBhvr>
                                          <p:tavLst>
                                            <p:tav tm="0">
                                              <p:val>
                                                <p:strVal val="#ppt_x"/>
                                              </p:val>
                                            </p:tav>
                                            <p:tav tm="100000">
                                              <p:val>
                                                <p:strVal val="#ppt_x"/>
                                              </p:val>
                                            </p:tav>
                                          </p:tavLst>
                                        </p:anim>
                                        <p:anim calcmode="lin" valueType="num" p14:bounceEnd="70000">
                                          <p:cBhvr additive="base">
                                            <p:cTn id="47" dur="300" fill="hold"/>
                                            <p:tgtEl>
                                              <p:spTgt spid="36"/>
                                            </p:tgtEl>
                                            <p:attrNameLst>
                                              <p:attrName>ppt_y</p:attrName>
                                            </p:attrNameLst>
                                          </p:cBhvr>
                                          <p:tavLst>
                                            <p:tav tm="0">
                                              <p:val>
                                                <p:strVal val="0-#ppt_h/2"/>
                                              </p:val>
                                            </p:tav>
                                            <p:tav tm="100000">
                                              <p:val>
                                                <p:strVal val="#ppt_y"/>
                                              </p:val>
                                            </p:tav>
                                          </p:tavLst>
                                        </p:anim>
                                      </p:childTnLst>
                                    </p:cTn>
                                  </p:par>
                                  <p:par>
                                    <p:cTn id="48" presetID="2" presetClass="entr" presetSubtype="4" fill="hold" grpId="0" nodeType="withEffect" p14:presetBounceEnd="70000">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14:bounceEnd="70000">
                                          <p:cBhvr additive="base">
                                            <p:cTn id="50" dur="300" fill="hold"/>
                                            <p:tgtEl>
                                              <p:spTgt spid="28"/>
                                            </p:tgtEl>
                                            <p:attrNameLst>
                                              <p:attrName>ppt_x</p:attrName>
                                            </p:attrNameLst>
                                          </p:cBhvr>
                                          <p:tavLst>
                                            <p:tav tm="0">
                                              <p:val>
                                                <p:strVal val="#ppt_x"/>
                                              </p:val>
                                            </p:tav>
                                            <p:tav tm="100000">
                                              <p:val>
                                                <p:strVal val="#ppt_x"/>
                                              </p:val>
                                            </p:tav>
                                          </p:tavLst>
                                        </p:anim>
                                        <p:anim calcmode="lin" valueType="num" p14:bounceEnd="70000">
                                          <p:cBhvr additive="base">
                                            <p:cTn id="51" dur="3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6" fill="hold" nodeType="withEffect" p14:presetBounceEnd="7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70000">
                                          <p:cBhvr additive="base">
                                            <p:cTn id="54" dur="300" fill="hold"/>
                                            <p:tgtEl>
                                              <p:spTgt spid="42"/>
                                            </p:tgtEl>
                                            <p:attrNameLst>
                                              <p:attrName>ppt_x</p:attrName>
                                            </p:attrNameLst>
                                          </p:cBhvr>
                                          <p:tavLst>
                                            <p:tav tm="0">
                                              <p:val>
                                                <p:strVal val="1+#ppt_w/2"/>
                                              </p:val>
                                            </p:tav>
                                            <p:tav tm="100000">
                                              <p:val>
                                                <p:strVal val="#ppt_x"/>
                                              </p:val>
                                            </p:tav>
                                          </p:tavLst>
                                        </p:anim>
                                        <p:anim calcmode="lin" valueType="num" p14:bounceEnd="70000">
                                          <p:cBhvr additive="base">
                                            <p:cTn id="55" dur="300" fill="hold"/>
                                            <p:tgtEl>
                                              <p:spTgt spid="42"/>
                                            </p:tgtEl>
                                            <p:attrNameLst>
                                              <p:attrName>ppt_y</p:attrName>
                                            </p:attrNameLst>
                                          </p:cBhvr>
                                          <p:tavLst>
                                            <p:tav tm="0">
                                              <p:val>
                                                <p:strVal val="1+#ppt_h/2"/>
                                              </p:val>
                                            </p:tav>
                                            <p:tav tm="100000">
                                              <p:val>
                                                <p:strVal val="#ppt_y"/>
                                              </p:val>
                                            </p:tav>
                                          </p:tavLst>
                                        </p:anim>
                                      </p:childTnLst>
                                    </p:cTn>
                                  </p:par>
                                  <p:par>
                                    <p:cTn id="56" presetID="2" presetClass="entr" presetSubtype="3" fill="hold" grpId="0" nodeType="withEffect" p14:presetBounceEnd="70000">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14:bounceEnd="70000">
                                          <p:cBhvr additive="base">
                                            <p:cTn id="58" dur="300" fill="hold"/>
                                            <p:tgtEl>
                                              <p:spTgt spid="29"/>
                                            </p:tgtEl>
                                            <p:attrNameLst>
                                              <p:attrName>ppt_x</p:attrName>
                                            </p:attrNameLst>
                                          </p:cBhvr>
                                          <p:tavLst>
                                            <p:tav tm="0">
                                              <p:val>
                                                <p:strVal val="1+#ppt_w/2"/>
                                              </p:val>
                                            </p:tav>
                                            <p:tav tm="100000">
                                              <p:val>
                                                <p:strVal val="#ppt_x"/>
                                              </p:val>
                                            </p:tav>
                                          </p:tavLst>
                                        </p:anim>
                                        <p:anim calcmode="lin" valueType="num" p14:bounceEnd="70000">
                                          <p:cBhvr additive="base">
                                            <p:cTn id="59" dur="3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27" grpId="0" animBg="1"/>
          <p:bldP spid="28" grpId="0" animBg="1"/>
          <p:bldP spid="2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par>
                                    <p:cTn id="36" presetID="2" presetClass="entr" presetSubtype="12"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300" fill="hold"/>
                                            <p:tgtEl>
                                              <p:spTgt spid="30"/>
                                            </p:tgtEl>
                                            <p:attrNameLst>
                                              <p:attrName>ppt_x</p:attrName>
                                            </p:attrNameLst>
                                          </p:cBhvr>
                                          <p:tavLst>
                                            <p:tav tm="0">
                                              <p:val>
                                                <p:strVal val="0-#ppt_w/2"/>
                                              </p:val>
                                            </p:tav>
                                            <p:tav tm="100000">
                                              <p:val>
                                                <p:strVal val="#ppt_x"/>
                                              </p:val>
                                            </p:tav>
                                          </p:tavLst>
                                        </p:anim>
                                        <p:anim calcmode="lin" valueType="num">
                                          <p:cBhvr additive="base">
                                            <p:cTn id="39" dur="300" fill="hold"/>
                                            <p:tgtEl>
                                              <p:spTgt spid="30"/>
                                            </p:tgtEl>
                                            <p:attrNameLst>
                                              <p:attrName>ppt_y</p:attrName>
                                            </p:attrNameLst>
                                          </p:cBhvr>
                                          <p:tavLst>
                                            <p:tav tm="0">
                                              <p:val>
                                                <p:strVal val="1+#ppt_h/2"/>
                                              </p:val>
                                            </p:tav>
                                            <p:tav tm="100000">
                                              <p:val>
                                                <p:strVal val="#ppt_y"/>
                                              </p:val>
                                            </p:tav>
                                          </p:tavLst>
                                        </p:anim>
                                      </p:childTnLst>
                                    </p:cTn>
                                  </p:par>
                                  <p:par>
                                    <p:cTn id="40" presetID="2" presetClass="entr" presetSubtype="9"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300" fill="hold"/>
                                            <p:tgtEl>
                                              <p:spTgt spid="27"/>
                                            </p:tgtEl>
                                            <p:attrNameLst>
                                              <p:attrName>ppt_x</p:attrName>
                                            </p:attrNameLst>
                                          </p:cBhvr>
                                          <p:tavLst>
                                            <p:tav tm="0">
                                              <p:val>
                                                <p:strVal val="0-#ppt_w/2"/>
                                              </p:val>
                                            </p:tav>
                                            <p:tav tm="100000">
                                              <p:val>
                                                <p:strVal val="#ppt_x"/>
                                              </p:val>
                                            </p:tav>
                                          </p:tavLst>
                                        </p:anim>
                                        <p:anim calcmode="lin" valueType="num">
                                          <p:cBhvr additive="base">
                                            <p:cTn id="43" dur="300" fill="hold"/>
                                            <p:tgtEl>
                                              <p:spTgt spid="27"/>
                                            </p:tgtEl>
                                            <p:attrNameLst>
                                              <p:attrName>ppt_y</p:attrName>
                                            </p:attrNameLst>
                                          </p:cBhvr>
                                          <p:tavLst>
                                            <p:tav tm="0">
                                              <p:val>
                                                <p:strVal val="0-#ppt_h/2"/>
                                              </p:val>
                                            </p:tav>
                                            <p:tav tm="100000">
                                              <p:val>
                                                <p:strVal val="#ppt_y"/>
                                              </p:val>
                                            </p:tav>
                                          </p:tavLst>
                                        </p:anim>
                                      </p:childTnLst>
                                    </p:cTn>
                                  </p:par>
                                  <p:par>
                                    <p:cTn id="44" presetID="2" presetClass="entr" presetSubtype="1" fill="hold" nodeType="with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300" fill="hold"/>
                                            <p:tgtEl>
                                              <p:spTgt spid="36"/>
                                            </p:tgtEl>
                                            <p:attrNameLst>
                                              <p:attrName>ppt_x</p:attrName>
                                            </p:attrNameLst>
                                          </p:cBhvr>
                                          <p:tavLst>
                                            <p:tav tm="0">
                                              <p:val>
                                                <p:strVal val="#ppt_x"/>
                                              </p:val>
                                            </p:tav>
                                            <p:tav tm="100000">
                                              <p:val>
                                                <p:strVal val="#ppt_x"/>
                                              </p:val>
                                            </p:tav>
                                          </p:tavLst>
                                        </p:anim>
                                        <p:anim calcmode="lin" valueType="num">
                                          <p:cBhvr additive="base">
                                            <p:cTn id="47" dur="300" fill="hold"/>
                                            <p:tgtEl>
                                              <p:spTgt spid="36"/>
                                            </p:tgtEl>
                                            <p:attrNameLst>
                                              <p:attrName>ppt_y</p:attrName>
                                            </p:attrNameLst>
                                          </p:cBhvr>
                                          <p:tavLst>
                                            <p:tav tm="0">
                                              <p:val>
                                                <p:strVal val="0-#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300" fill="hold"/>
                                            <p:tgtEl>
                                              <p:spTgt spid="28"/>
                                            </p:tgtEl>
                                            <p:attrNameLst>
                                              <p:attrName>ppt_x</p:attrName>
                                            </p:attrNameLst>
                                          </p:cBhvr>
                                          <p:tavLst>
                                            <p:tav tm="0">
                                              <p:val>
                                                <p:strVal val="#ppt_x"/>
                                              </p:val>
                                            </p:tav>
                                            <p:tav tm="100000">
                                              <p:val>
                                                <p:strVal val="#ppt_x"/>
                                              </p:val>
                                            </p:tav>
                                          </p:tavLst>
                                        </p:anim>
                                        <p:anim calcmode="lin" valueType="num">
                                          <p:cBhvr additive="base">
                                            <p:cTn id="51" dur="3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6" fill="hold" nodeType="with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300" fill="hold"/>
                                            <p:tgtEl>
                                              <p:spTgt spid="42"/>
                                            </p:tgtEl>
                                            <p:attrNameLst>
                                              <p:attrName>ppt_x</p:attrName>
                                            </p:attrNameLst>
                                          </p:cBhvr>
                                          <p:tavLst>
                                            <p:tav tm="0">
                                              <p:val>
                                                <p:strVal val="1+#ppt_w/2"/>
                                              </p:val>
                                            </p:tav>
                                            <p:tav tm="100000">
                                              <p:val>
                                                <p:strVal val="#ppt_x"/>
                                              </p:val>
                                            </p:tav>
                                          </p:tavLst>
                                        </p:anim>
                                        <p:anim calcmode="lin" valueType="num">
                                          <p:cBhvr additive="base">
                                            <p:cTn id="55" dur="300" fill="hold"/>
                                            <p:tgtEl>
                                              <p:spTgt spid="42"/>
                                            </p:tgtEl>
                                            <p:attrNameLst>
                                              <p:attrName>ppt_y</p:attrName>
                                            </p:attrNameLst>
                                          </p:cBhvr>
                                          <p:tavLst>
                                            <p:tav tm="0">
                                              <p:val>
                                                <p:strVal val="1+#ppt_h/2"/>
                                              </p:val>
                                            </p:tav>
                                            <p:tav tm="100000">
                                              <p:val>
                                                <p:strVal val="#ppt_y"/>
                                              </p:val>
                                            </p:tav>
                                          </p:tavLst>
                                        </p:anim>
                                      </p:childTnLst>
                                    </p:cTn>
                                  </p:par>
                                  <p:par>
                                    <p:cTn id="56" presetID="2" presetClass="entr" presetSubtype="3"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additive="base">
                                            <p:cTn id="58" dur="300" fill="hold"/>
                                            <p:tgtEl>
                                              <p:spTgt spid="29"/>
                                            </p:tgtEl>
                                            <p:attrNameLst>
                                              <p:attrName>ppt_x</p:attrName>
                                            </p:attrNameLst>
                                          </p:cBhvr>
                                          <p:tavLst>
                                            <p:tav tm="0">
                                              <p:val>
                                                <p:strVal val="1+#ppt_w/2"/>
                                              </p:val>
                                            </p:tav>
                                            <p:tav tm="100000">
                                              <p:val>
                                                <p:strVal val="#ppt_x"/>
                                              </p:val>
                                            </p:tav>
                                          </p:tavLst>
                                        </p:anim>
                                        <p:anim calcmode="lin" valueType="num">
                                          <p:cBhvr additive="base">
                                            <p:cTn id="59" dur="3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27" grpId="0" animBg="1"/>
          <p:bldP spid="28" grpId="0" animBg="1"/>
          <p:bldP spid="29"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27" name="组合 26"/>
          <p:cNvGrpSpPr/>
          <p:nvPr/>
        </p:nvGrpSpPr>
        <p:grpSpPr>
          <a:xfrm>
            <a:off x="5600746" y="2634492"/>
            <a:ext cx="501825" cy="501825"/>
            <a:chOff x="5724128" y="1589795"/>
            <a:chExt cx="501825" cy="501825"/>
          </a:xfrm>
        </p:grpSpPr>
        <p:grpSp>
          <p:nvGrpSpPr>
            <p:cNvPr id="28" name="组合 27"/>
            <p:cNvGrpSpPr/>
            <p:nvPr/>
          </p:nvGrpSpPr>
          <p:grpSpPr>
            <a:xfrm>
              <a:off x="5724128" y="1589795"/>
              <a:ext cx="501825" cy="501825"/>
              <a:chOff x="4557015" y="2355726"/>
              <a:chExt cx="936104" cy="936104"/>
            </a:xfrm>
          </p:grpSpPr>
          <p:sp>
            <p:nvSpPr>
              <p:cNvPr id="30" name="椭圆 29"/>
              <p:cNvSpPr/>
              <p:nvPr/>
            </p:nvSpPr>
            <p:spPr>
              <a:xfrm>
                <a:off x="4557015" y="2355726"/>
                <a:ext cx="936104" cy="93610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600820" y="2399531"/>
                <a:ext cx="848494" cy="84849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631107" y="2429818"/>
                <a:ext cx="787921" cy="787921"/>
              </a:xfrm>
              <a:prstGeom prst="ellipse">
                <a:avLst/>
              </a:prstGeom>
              <a:gradFill flip="none" rotWithShape="1">
                <a:gsLst>
                  <a:gs pos="0">
                    <a:schemeClr val="bg2"/>
                  </a:gs>
                  <a:gs pos="100000">
                    <a:schemeClr val="tx2"/>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802113" y="2499742"/>
                <a:ext cx="432048" cy="216024"/>
              </a:xfrm>
              <a:prstGeom prst="ellipse">
                <a:avLst/>
              </a:prstGeom>
              <a:gradFill flip="none" rotWithShape="1">
                <a:gsLst>
                  <a:gs pos="6000">
                    <a:schemeClr val="bg1">
                      <a:alpha val="32000"/>
                    </a:schemeClr>
                  </a:gs>
                  <a:gs pos="78000">
                    <a:schemeClr val="bg2">
                      <a:alpha val="23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9" name="图片 2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845462" y="1706488"/>
              <a:ext cx="259155" cy="268438"/>
            </a:xfrm>
            <a:prstGeom prst="rect">
              <a:avLst/>
            </a:prstGeom>
          </p:spPr>
        </p:pic>
      </p:grpSp>
      <p:grpSp>
        <p:nvGrpSpPr>
          <p:cNvPr id="34" name="组合 33"/>
          <p:cNvGrpSpPr/>
          <p:nvPr/>
        </p:nvGrpSpPr>
        <p:grpSpPr>
          <a:xfrm>
            <a:off x="5600746" y="3594637"/>
            <a:ext cx="501825" cy="501825"/>
            <a:chOff x="5724128" y="1589795"/>
            <a:chExt cx="501825" cy="501825"/>
          </a:xfrm>
        </p:grpSpPr>
        <p:grpSp>
          <p:nvGrpSpPr>
            <p:cNvPr id="35" name="组合 34"/>
            <p:cNvGrpSpPr/>
            <p:nvPr/>
          </p:nvGrpSpPr>
          <p:grpSpPr>
            <a:xfrm>
              <a:off x="5724128" y="1589795"/>
              <a:ext cx="501825" cy="501825"/>
              <a:chOff x="4557015" y="2355726"/>
              <a:chExt cx="936104" cy="936104"/>
            </a:xfrm>
          </p:grpSpPr>
          <p:sp>
            <p:nvSpPr>
              <p:cNvPr id="37" name="椭圆 36"/>
              <p:cNvSpPr/>
              <p:nvPr/>
            </p:nvSpPr>
            <p:spPr>
              <a:xfrm>
                <a:off x="4557015" y="2355726"/>
                <a:ext cx="936104" cy="93610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4600820" y="2399531"/>
                <a:ext cx="848494" cy="84849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631107" y="2429818"/>
                <a:ext cx="787921" cy="787921"/>
              </a:xfrm>
              <a:prstGeom prst="ellipse">
                <a:avLst/>
              </a:prstGeom>
              <a:gradFill flip="none" rotWithShape="1">
                <a:gsLst>
                  <a:gs pos="0">
                    <a:schemeClr val="bg2"/>
                  </a:gs>
                  <a:gs pos="100000">
                    <a:schemeClr val="tx2"/>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4802113" y="2499742"/>
                <a:ext cx="432048" cy="216024"/>
              </a:xfrm>
              <a:prstGeom prst="ellipse">
                <a:avLst/>
              </a:prstGeom>
              <a:gradFill flip="none" rotWithShape="1">
                <a:gsLst>
                  <a:gs pos="6000">
                    <a:schemeClr val="bg1">
                      <a:alpha val="32000"/>
                    </a:schemeClr>
                  </a:gs>
                  <a:gs pos="78000">
                    <a:schemeClr val="bg2">
                      <a:alpha val="46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6" name="图片 3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856139" y="1707134"/>
              <a:ext cx="266385" cy="267146"/>
            </a:xfrm>
            <a:prstGeom prst="rect">
              <a:avLst/>
            </a:prstGeom>
          </p:spPr>
        </p:pic>
      </p:grpSp>
      <p:grpSp>
        <p:nvGrpSpPr>
          <p:cNvPr id="41" name="组合 40"/>
          <p:cNvGrpSpPr/>
          <p:nvPr/>
        </p:nvGrpSpPr>
        <p:grpSpPr>
          <a:xfrm>
            <a:off x="5600746" y="1674347"/>
            <a:ext cx="501825" cy="501825"/>
            <a:chOff x="5724128" y="1589795"/>
            <a:chExt cx="501825" cy="501825"/>
          </a:xfrm>
        </p:grpSpPr>
        <p:grpSp>
          <p:nvGrpSpPr>
            <p:cNvPr id="42" name="组合 41"/>
            <p:cNvGrpSpPr/>
            <p:nvPr/>
          </p:nvGrpSpPr>
          <p:grpSpPr>
            <a:xfrm>
              <a:off x="5724128" y="1589795"/>
              <a:ext cx="501825" cy="501825"/>
              <a:chOff x="4557015" y="2355726"/>
              <a:chExt cx="936104" cy="936104"/>
            </a:xfrm>
          </p:grpSpPr>
          <p:sp>
            <p:nvSpPr>
              <p:cNvPr id="44" name="椭圆 43"/>
              <p:cNvSpPr/>
              <p:nvPr/>
            </p:nvSpPr>
            <p:spPr>
              <a:xfrm>
                <a:off x="4557015" y="2355726"/>
                <a:ext cx="936104" cy="93610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600820" y="2399531"/>
                <a:ext cx="848494" cy="84849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631107" y="2429818"/>
                <a:ext cx="787921" cy="787921"/>
              </a:xfrm>
              <a:prstGeom prst="ellipse">
                <a:avLst/>
              </a:prstGeom>
              <a:gradFill flip="none" rotWithShape="1">
                <a:gsLst>
                  <a:gs pos="0">
                    <a:schemeClr val="bg2"/>
                  </a:gs>
                  <a:gs pos="100000">
                    <a:schemeClr val="tx2"/>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802113" y="2499742"/>
                <a:ext cx="432048" cy="216024"/>
              </a:xfrm>
              <a:prstGeom prst="ellipse">
                <a:avLst/>
              </a:prstGeom>
              <a:gradFill flip="none" rotWithShape="1">
                <a:gsLst>
                  <a:gs pos="6000">
                    <a:schemeClr val="bg1">
                      <a:alpha val="32000"/>
                    </a:schemeClr>
                  </a:gs>
                  <a:gs pos="78000">
                    <a:schemeClr val="bg2">
                      <a:alpha val="46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3" name="图片 4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856139" y="1706488"/>
              <a:ext cx="266385" cy="268438"/>
            </a:xfrm>
            <a:prstGeom prst="rect">
              <a:avLst/>
            </a:prstGeom>
          </p:spPr>
        </p:pic>
      </p:grpSp>
      <p:grpSp>
        <p:nvGrpSpPr>
          <p:cNvPr id="67" name="组合 66"/>
          <p:cNvGrpSpPr/>
          <p:nvPr/>
        </p:nvGrpSpPr>
        <p:grpSpPr>
          <a:xfrm>
            <a:off x="683568" y="1491630"/>
            <a:ext cx="4570821" cy="2782206"/>
            <a:chOff x="505235" y="1513569"/>
            <a:chExt cx="4749155" cy="2782206"/>
          </a:xfrm>
        </p:grpSpPr>
        <p:sp>
          <p:nvSpPr>
            <p:cNvPr id="68" name="矩形 67"/>
            <p:cNvSpPr/>
            <p:nvPr/>
          </p:nvSpPr>
          <p:spPr>
            <a:xfrm>
              <a:off x="505235" y="1513569"/>
              <a:ext cx="4749155" cy="2782206"/>
            </a:xfrm>
            <a:prstGeom prst="rect">
              <a:avLst/>
            </a:prstGeom>
            <a:gradFill>
              <a:gsLst>
                <a:gs pos="0">
                  <a:schemeClr val="tx2">
                    <a:lumMod val="50000"/>
                  </a:schemeClr>
                </a:gs>
                <a:gs pos="100000">
                  <a:schemeClr val="tx2"/>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547966" y="1538443"/>
              <a:ext cx="4663691" cy="2714686"/>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矩形 74"/>
          <p:cNvSpPr/>
          <p:nvPr/>
        </p:nvSpPr>
        <p:spPr>
          <a:xfrm>
            <a:off x="6278906" y="1555927"/>
            <a:ext cx="2232247" cy="738664"/>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及印刷技术的进步，</a:t>
            </a:r>
            <a:r>
              <a:rPr lang="zh-CN" altLang="en-US" sz="1400" dirty="0" smtClean="0">
                <a:latin typeface="微软雅黑" pitchFamily="34" charset="-122"/>
                <a:ea typeface="微软雅黑" pitchFamily="34" charset="-122"/>
              </a:rPr>
              <a:t>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
        <p:nvSpPr>
          <p:cNvPr id="76" name="矩形 75"/>
          <p:cNvSpPr/>
          <p:nvPr/>
        </p:nvSpPr>
        <p:spPr>
          <a:xfrm>
            <a:off x="6278906" y="2516072"/>
            <a:ext cx="2232247" cy="738664"/>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及印刷技术的进步，</a:t>
            </a:r>
            <a:r>
              <a:rPr lang="zh-CN" altLang="en-US" sz="1400" dirty="0" smtClean="0">
                <a:latin typeface="微软雅黑" pitchFamily="34" charset="-122"/>
                <a:ea typeface="微软雅黑" pitchFamily="34" charset="-122"/>
              </a:rPr>
              <a:t>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
        <p:nvSpPr>
          <p:cNvPr id="77" name="矩形 76"/>
          <p:cNvSpPr/>
          <p:nvPr/>
        </p:nvSpPr>
        <p:spPr>
          <a:xfrm>
            <a:off x="6278906" y="3476217"/>
            <a:ext cx="2232247" cy="738664"/>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及印刷技术的进步，</a:t>
            </a:r>
            <a:r>
              <a:rPr lang="zh-CN" altLang="en-US" sz="1400" dirty="0" smtClean="0">
                <a:latin typeface="微软雅黑" pitchFamily="34" charset="-122"/>
                <a:ea typeface="微软雅黑" pitchFamily="34" charset="-122"/>
              </a:rPr>
              <a:t>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xmlns="" val="332317470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42" presetClass="entr" presetSubtype="0"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fade">
                                      <p:cBhvr>
                                        <p:cTn id="39" dur="600"/>
                                        <p:tgtEl>
                                          <p:spTgt spid="67"/>
                                        </p:tgtEl>
                                      </p:cBhvr>
                                    </p:animEffect>
                                    <p:anim calcmode="lin" valueType="num">
                                      <p:cBhvr>
                                        <p:cTn id="40" dur="600" fill="hold"/>
                                        <p:tgtEl>
                                          <p:spTgt spid="67"/>
                                        </p:tgtEl>
                                        <p:attrNameLst>
                                          <p:attrName>ppt_x</p:attrName>
                                        </p:attrNameLst>
                                      </p:cBhvr>
                                      <p:tavLst>
                                        <p:tav tm="0">
                                          <p:val>
                                            <p:strVal val="#ppt_x"/>
                                          </p:val>
                                        </p:tav>
                                        <p:tav tm="100000">
                                          <p:val>
                                            <p:strVal val="#ppt_x"/>
                                          </p:val>
                                        </p:tav>
                                      </p:tavLst>
                                    </p:anim>
                                    <p:anim calcmode="lin" valueType="num">
                                      <p:cBhvr>
                                        <p:cTn id="41" dur="600" fill="hold"/>
                                        <p:tgtEl>
                                          <p:spTgt spid="67"/>
                                        </p:tgtEl>
                                        <p:attrNameLst>
                                          <p:attrName>ppt_y</p:attrName>
                                        </p:attrNameLst>
                                      </p:cBhvr>
                                      <p:tavLst>
                                        <p:tav tm="0">
                                          <p:val>
                                            <p:strVal val="#ppt_y+.1"/>
                                          </p:val>
                                        </p:tav>
                                        <p:tav tm="100000">
                                          <p:val>
                                            <p:strVal val="#ppt_y"/>
                                          </p:val>
                                        </p:tav>
                                      </p:tavLst>
                                    </p:anim>
                                  </p:childTnLst>
                                </p:cTn>
                              </p:par>
                            </p:childTnLst>
                          </p:cTn>
                        </p:par>
                        <p:par>
                          <p:cTn id="42" fill="hold">
                            <p:stCondLst>
                              <p:cond delay="3700"/>
                            </p:stCondLst>
                            <p:childTnLst>
                              <p:par>
                                <p:cTn id="43" presetID="2" presetClass="entr" presetSubtype="8"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400" fill="hold"/>
                                        <p:tgtEl>
                                          <p:spTgt spid="41"/>
                                        </p:tgtEl>
                                        <p:attrNameLst>
                                          <p:attrName>ppt_x</p:attrName>
                                        </p:attrNameLst>
                                      </p:cBhvr>
                                      <p:tavLst>
                                        <p:tav tm="0">
                                          <p:val>
                                            <p:strVal val="0-#ppt_w/2"/>
                                          </p:val>
                                        </p:tav>
                                        <p:tav tm="100000">
                                          <p:val>
                                            <p:strVal val="#ppt_x"/>
                                          </p:val>
                                        </p:tav>
                                      </p:tavLst>
                                    </p:anim>
                                    <p:anim calcmode="lin" valueType="num">
                                      <p:cBhvr additive="base">
                                        <p:cTn id="46" dur="400" fill="hold"/>
                                        <p:tgtEl>
                                          <p:spTgt spid="41"/>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0"/>
                                  </p:stCondLst>
                                  <p:childTnLst>
                                    <p:set>
                                      <p:cBhvr>
                                        <p:cTn id="48" dur="1" fill="hold">
                                          <p:stCondLst>
                                            <p:cond delay="0"/>
                                          </p:stCondLst>
                                        </p:cTn>
                                        <p:tgtEl>
                                          <p:spTgt spid="75"/>
                                        </p:tgtEl>
                                        <p:attrNameLst>
                                          <p:attrName>style.visibility</p:attrName>
                                        </p:attrNameLst>
                                      </p:cBhvr>
                                      <p:to>
                                        <p:strVal val="visible"/>
                                      </p:to>
                                    </p:set>
                                    <p:anim calcmode="lin" valueType="num">
                                      <p:cBhvr>
                                        <p:cTn id="49" dur="400" fill="hold"/>
                                        <p:tgtEl>
                                          <p:spTgt spid="75"/>
                                        </p:tgtEl>
                                        <p:attrNameLst>
                                          <p:attrName>ppt_w</p:attrName>
                                        </p:attrNameLst>
                                      </p:cBhvr>
                                      <p:tavLst>
                                        <p:tav tm="0">
                                          <p:val>
                                            <p:fltVal val="0"/>
                                          </p:val>
                                        </p:tav>
                                        <p:tav tm="100000">
                                          <p:val>
                                            <p:strVal val="#ppt_w"/>
                                          </p:val>
                                        </p:tav>
                                      </p:tavLst>
                                    </p:anim>
                                    <p:anim calcmode="lin" valueType="num">
                                      <p:cBhvr>
                                        <p:cTn id="50" dur="400" fill="hold"/>
                                        <p:tgtEl>
                                          <p:spTgt spid="75"/>
                                        </p:tgtEl>
                                        <p:attrNameLst>
                                          <p:attrName>ppt_h</p:attrName>
                                        </p:attrNameLst>
                                      </p:cBhvr>
                                      <p:tavLst>
                                        <p:tav tm="0">
                                          <p:val>
                                            <p:fltVal val="0"/>
                                          </p:val>
                                        </p:tav>
                                        <p:tav tm="100000">
                                          <p:val>
                                            <p:strVal val="#ppt_h"/>
                                          </p:val>
                                        </p:tav>
                                      </p:tavLst>
                                    </p:anim>
                                    <p:animEffect transition="in" filter="fade">
                                      <p:cBhvr>
                                        <p:cTn id="51" dur="400"/>
                                        <p:tgtEl>
                                          <p:spTgt spid="75"/>
                                        </p:tgtEl>
                                      </p:cBhvr>
                                    </p:animEffect>
                                  </p:childTnLst>
                                </p:cTn>
                              </p:par>
                            </p:childTnLst>
                          </p:cTn>
                        </p:par>
                        <p:par>
                          <p:cTn id="52" fill="hold">
                            <p:stCondLst>
                              <p:cond delay="4100"/>
                            </p:stCondLst>
                            <p:childTnLst>
                              <p:par>
                                <p:cTn id="53" presetID="2" presetClass="entr" presetSubtype="8"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400" fill="hold"/>
                                        <p:tgtEl>
                                          <p:spTgt spid="27"/>
                                        </p:tgtEl>
                                        <p:attrNameLst>
                                          <p:attrName>ppt_x</p:attrName>
                                        </p:attrNameLst>
                                      </p:cBhvr>
                                      <p:tavLst>
                                        <p:tav tm="0">
                                          <p:val>
                                            <p:strVal val="0-#ppt_w/2"/>
                                          </p:val>
                                        </p:tav>
                                        <p:tav tm="100000">
                                          <p:val>
                                            <p:strVal val="#ppt_x"/>
                                          </p:val>
                                        </p:tav>
                                      </p:tavLst>
                                    </p:anim>
                                    <p:anim calcmode="lin" valueType="num">
                                      <p:cBhvr additive="base">
                                        <p:cTn id="56" dur="400" fill="hold"/>
                                        <p:tgtEl>
                                          <p:spTgt spid="27"/>
                                        </p:tgtEl>
                                        <p:attrNameLst>
                                          <p:attrName>ppt_y</p:attrName>
                                        </p:attrNameLst>
                                      </p:cBhvr>
                                      <p:tavLst>
                                        <p:tav tm="0">
                                          <p:val>
                                            <p:strVal val="#ppt_y"/>
                                          </p:val>
                                        </p:tav>
                                        <p:tav tm="100000">
                                          <p:val>
                                            <p:strVal val="#ppt_y"/>
                                          </p:val>
                                        </p:tav>
                                      </p:tavLst>
                                    </p:anim>
                                  </p:childTnLst>
                                </p:cTn>
                              </p:par>
                              <p:par>
                                <p:cTn id="57" presetID="53" presetClass="entr" presetSubtype="16"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p:cTn id="59" dur="400" fill="hold"/>
                                        <p:tgtEl>
                                          <p:spTgt spid="76"/>
                                        </p:tgtEl>
                                        <p:attrNameLst>
                                          <p:attrName>ppt_w</p:attrName>
                                        </p:attrNameLst>
                                      </p:cBhvr>
                                      <p:tavLst>
                                        <p:tav tm="0">
                                          <p:val>
                                            <p:fltVal val="0"/>
                                          </p:val>
                                        </p:tav>
                                        <p:tav tm="100000">
                                          <p:val>
                                            <p:strVal val="#ppt_w"/>
                                          </p:val>
                                        </p:tav>
                                      </p:tavLst>
                                    </p:anim>
                                    <p:anim calcmode="lin" valueType="num">
                                      <p:cBhvr>
                                        <p:cTn id="60" dur="400" fill="hold"/>
                                        <p:tgtEl>
                                          <p:spTgt spid="76"/>
                                        </p:tgtEl>
                                        <p:attrNameLst>
                                          <p:attrName>ppt_h</p:attrName>
                                        </p:attrNameLst>
                                      </p:cBhvr>
                                      <p:tavLst>
                                        <p:tav tm="0">
                                          <p:val>
                                            <p:fltVal val="0"/>
                                          </p:val>
                                        </p:tav>
                                        <p:tav tm="100000">
                                          <p:val>
                                            <p:strVal val="#ppt_h"/>
                                          </p:val>
                                        </p:tav>
                                      </p:tavLst>
                                    </p:anim>
                                    <p:animEffect transition="in" filter="fade">
                                      <p:cBhvr>
                                        <p:cTn id="61" dur="400"/>
                                        <p:tgtEl>
                                          <p:spTgt spid="76"/>
                                        </p:tgtEl>
                                      </p:cBhvr>
                                    </p:animEffect>
                                  </p:childTnLst>
                                </p:cTn>
                              </p:par>
                            </p:childTnLst>
                          </p:cTn>
                        </p:par>
                        <p:par>
                          <p:cTn id="62" fill="hold">
                            <p:stCondLst>
                              <p:cond delay="4500"/>
                            </p:stCondLst>
                            <p:childTnLst>
                              <p:par>
                                <p:cTn id="63" presetID="2" presetClass="entr" presetSubtype="8" fill="hold" nodeType="after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additive="base">
                                        <p:cTn id="65" dur="400" fill="hold"/>
                                        <p:tgtEl>
                                          <p:spTgt spid="34"/>
                                        </p:tgtEl>
                                        <p:attrNameLst>
                                          <p:attrName>ppt_x</p:attrName>
                                        </p:attrNameLst>
                                      </p:cBhvr>
                                      <p:tavLst>
                                        <p:tav tm="0">
                                          <p:val>
                                            <p:strVal val="0-#ppt_w/2"/>
                                          </p:val>
                                        </p:tav>
                                        <p:tav tm="100000">
                                          <p:val>
                                            <p:strVal val="#ppt_x"/>
                                          </p:val>
                                        </p:tav>
                                      </p:tavLst>
                                    </p:anim>
                                    <p:anim calcmode="lin" valueType="num">
                                      <p:cBhvr additive="base">
                                        <p:cTn id="66" dur="400" fill="hold"/>
                                        <p:tgtEl>
                                          <p:spTgt spid="34"/>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cBhvr>
                                        <p:cTn id="69" dur="400" fill="hold"/>
                                        <p:tgtEl>
                                          <p:spTgt spid="77"/>
                                        </p:tgtEl>
                                        <p:attrNameLst>
                                          <p:attrName>ppt_w</p:attrName>
                                        </p:attrNameLst>
                                      </p:cBhvr>
                                      <p:tavLst>
                                        <p:tav tm="0">
                                          <p:val>
                                            <p:fltVal val="0"/>
                                          </p:val>
                                        </p:tav>
                                        <p:tav tm="100000">
                                          <p:val>
                                            <p:strVal val="#ppt_w"/>
                                          </p:val>
                                        </p:tav>
                                      </p:tavLst>
                                    </p:anim>
                                    <p:anim calcmode="lin" valueType="num">
                                      <p:cBhvr>
                                        <p:cTn id="70" dur="400" fill="hold"/>
                                        <p:tgtEl>
                                          <p:spTgt spid="77"/>
                                        </p:tgtEl>
                                        <p:attrNameLst>
                                          <p:attrName>ppt_h</p:attrName>
                                        </p:attrNameLst>
                                      </p:cBhvr>
                                      <p:tavLst>
                                        <p:tav tm="0">
                                          <p:val>
                                            <p:fltVal val="0"/>
                                          </p:val>
                                        </p:tav>
                                        <p:tav tm="100000">
                                          <p:val>
                                            <p:strVal val="#ppt_h"/>
                                          </p:val>
                                        </p:tav>
                                      </p:tavLst>
                                    </p:anim>
                                    <p:animEffect transition="in" filter="fade">
                                      <p:cBhvr>
                                        <p:cTn id="71" dur="4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75" grpId="0"/>
      <p:bldP spid="76" grpId="0"/>
      <p:bldP spid="7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sp>
        <p:nvSpPr>
          <p:cNvPr id="47" name="菱形 46"/>
          <p:cNvSpPr/>
          <p:nvPr/>
        </p:nvSpPr>
        <p:spPr>
          <a:xfrm>
            <a:off x="1619672" y="1419622"/>
            <a:ext cx="1512168" cy="1512168"/>
          </a:xfrm>
          <a:prstGeom prst="diamond">
            <a:avLst/>
          </a:prstGeom>
          <a:blipFill>
            <a:blip r:embed="rId3" cstate="print"/>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菱形 47"/>
          <p:cNvSpPr/>
          <p:nvPr/>
        </p:nvSpPr>
        <p:spPr>
          <a:xfrm>
            <a:off x="827584" y="2211710"/>
            <a:ext cx="1512168" cy="1512168"/>
          </a:xfrm>
          <a:prstGeom prst="diamond">
            <a:avLst/>
          </a:prstGeom>
          <a:blipFill>
            <a:blip r:embed="rId4" cstate="print"/>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菱形 48"/>
          <p:cNvSpPr/>
          <p:nvPr/>
        </p:nvSpPr>
        <p:spPr>
          <a:xfrm>
            <a:off x="2411760" y="2211710"/>
            <a:ext cx="1512168" cy="1512168"/>
          </a:xfrm>
          <a:prstGeom prst="diamond">
            <a:avLst/>
          </a:prstGeom>
          <a:blipFill>
            <a:blip r:embed="rId5" cstate="print"/>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菱形 49"/>
          <p:cNvSpPr/>
          <p:nvPr/>
        </p:nvSpPr>
        <p:spPr>
          <a:xfrm>
            <a:off x="1619672" y="3003798"/>
            <a:ext cx="1512168" cy="1512168"/>
          </a:xfrm>
          <a:prstGeom prst="diamond">
            <a:avLst/>
          </a:prstGeom>
          <a:blipFill>
            <a:blip r:embed="rId6" cstate="print"/>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2772966" y="1491630"/>
            <a:ext cx="5471442" cy="144016"/>
            <a:chOff x="2844974" y="1707654"/>
            <a:chExt cx="5471442" cy="144016"/>
          </a:xfrm>
        </p:grpSpPr>
        <p:sp>
          <p:nvSpPr>
            <p:cNvPr id="52" name="椭圆 51"/>
            <p:cNvSpPr/>
            <p:nvPr/>
          </p:nvSpPr>
          <p:spPr>
            <a:xfrm>
              <a:off x="2844974" y="1707654"/>
              <a:ext cx="144016" cy="144016"/>
            </a:xfrm>
            <a:prstGeom prst="ellipse">
              <a:avLst/>
            </a:prstGeom>
            <a:no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a:stCxn id="52" idx="6"/>
            </p:cNvCxnSpPr>
            <p:nvPr/>
          </p:nvCxnSpPr>
          <p:spPr>
            <a:xfrm>
              <a:off x="2988990" y="1779662"/>
              <a:ext cx="5170869"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8172400" y="1707654"/>
              <a:ext cx="144016" cy="144016"/>
            </a:xfrm>
            <a:prstGeom prst="ellipse">
              <a:avLst/>
            </a:prstGeom>
            <a:no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4211960" y="2803599"/>
            <a:ext cx="501825" cy="501825"/>
            <a:chOff x="5724128" y="1589795"/>
            <a:chExt cx="501825" cy="501825"/>
          </a:xfrm>
        </p:grpSpPr>
        <p:grpSp>
          <p:nvGrpSpPr>
            <p:cNvPr id="56" name="组合 55"/>
            <p:cNvGrpSpPr/>
            <p:nvPr/>
          </p:nvGrpSpPr>
          <p:grpSpPr>
            <a:xfrm>
              <a:off x="5724128" y="1589795"/>
              <a:ext cx="501825" cy="501825"/>
              <a:chOff x="4557015" y="2355726"/>
              <a:chExt cx="936104" cy="936104"/>
            </a:xfrm>
          </p:grpSpPr>
          <p:sp>
            <p:nvSpPr>
              <p:cNvPr id="58" name="椭圆 57"/>
              <p:cNvSpPr/>
              <p:nvPr/>
            </p:nvSpPr>
            <p:spPr>
              <a:xfrm>
                <a:off x="4557015" y="2355726"/>
                <a:ext cx="936104" cy="93610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4600820" y="2399531"/>
                <a:ext cx="848494" cy="84849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631107" y="2429818"/>
                <a:ext cx="787921" cy="787921"/>
              </a:xfrm>
              <a:prstGeom prst="ellipse">
                <a:avLst/>
              </a:prstGeom>
              <a:gradFill flip="none" rotWithShape="1">
                <a:gsLst>
                  <a:gs pos="0">
                    <a:schemeClr val="bg2"/>
                  </a:gs>
                  <a:gs pos="100000">
                    <a:schemeClr val="tx2"/>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802113" y="2499742"/>
                <a:ext cx="432048" cy="216024"/>
              </a:xfrm>
              <a:prstGeom prst="ellipse">
                <a:avLst/>
              </a:prstGeom>
              <a:gradFill flip="none" rotWithShape="1">
                <a:gsLst>
                  <a:gs pos="6000">
                    <a:schemeClr val="bg1">
                      <a:alpha val="32000"/>
                    </a:schemeClr>
                  </a:gs>
                  <a:gs pos="78000">
                    <a:schemeClr val="bg2">
                      <a:alpha val="23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7" name="图片 5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845462" y="1706488"/>
              <a:ext cx="259155" cy="268438"/>
            </a:xfrm>
            <a:prstGeom prst="rect">
              <a:avLst/>
            </a:prstGeom>
          </p:spPr>
        </p:pic>
      </p:grpSp>
      <p:grpSp>
        <p:nvGrpSpPr>
          <p:cNvPr id="62" name="组合 61"/>
          <p:cNvGrpSpPr/>
          <p:nvPr/>
        </p:nvGrpSpPr>
        <p:grpSpPr>
          <a:xfrm>
            <a:off x="4211960" y="3763744"/>
            <a:ext cx="501825" cy="501825"/>
            <a:chOff x="5724128" y="1589795"/>
            <a:chExt cx="501825" cy="501825"/>
          </a:xfrm>
        </p:grpSpPr>
        <p:grpSp>
          <p:nvGrpSpPr>
            <p:cNvPr id="63" name="组合 62"/>
            <p:cNvGrpSpPr/>
            <p:nvPr/>
          </p:nvGrpSpPr>
          <p:grpSpPr>
            <a:xfrm>
              <a:off x="5724128" y="1589795"/>
              <a:ext cx="501825" cy="501825"/>
              <a:chOff x="4557015" y="2355726"/>
              <a:chExt cx="936104" cy="936104"/>
            </a:xfrm>
          </p:grpSpPr>
          <p:sp>
            <p:nvSpPr>
              <p:cNvPr id="65" name="椭圆 64"/>
              <p:cNvSpPr/>
              <p:nvPr/>
            </p:nvSpPr>
            <p:spPr>
              <a:xfrm>
                <a:off x="4557015" y="2355726"/>
                <a:ext cx="936104" cy="93610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600820" y="2399531"/>
                <a:ext cx="848494" cy="84849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631107" y="2429818"/>
                <a:ext cx="787921" cy="787921"/>
              </a:xfrm>
              <a:prstGeom prst="ellipse">
                <a:avLst/>
              </a:prstGeom>
              <a:gradFill flip="none" rotWithShape="1">
                <a:gsLst>
                  <a:gs pos="0">
                    <a:schemeClr val="bg2"/>
                  </a:gs>
                  <a:gs pos="100000">
                    <a:schemeClr val="tx2"/>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4802113" y="2499742"/>
                <a:ext cx="432048" cy="216024"/>
              </a:xfrm>
              <a:prstGeom prst="ellipse">
                <a:avLst/>
              </a:prstGeom>
              <a:gradFill flip="none" rotWithShape="1">
                <a:gsLst>
                  <a:gs pos="6000">
                    <a:schemeClr val="bg1">
                      <a:alpha val="32000"/>
                    </a:schemeClr>
                  </a:gs>
                  <a:gs pos="78000">
                    <a:schemeClr val="bg2">
                      <a:alpha val="46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4" name="图片 63"/>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5856139" y="1707134"/>
              <a:ext cx="266385" cy="267146"/>
            </a:xfrm>
            <a:prstGeom prst="rect">
              <a:avLst/>
            </a:prstGeom>
          </p:spPr>
        </p:pic>
      </p:grpSp>
      <p:grpSp>
        <p:nvGrpSpPr>
          <p:cNvPr id="73" name="组合 72"/>
          <p:cNvGrpSpPr/>
          <p:nvPr/>
        </p:nvGrpSpPr>
        <p:grpSpPr>
          <a:xfrm>
            <a:off x="4211960" y="1843454"/>
            <a:ext cx="501825" cy="501825"/>
            <a:chOff x="5724128" y="1589795"/>
            <a:chExt cx="501825" cy="501825"/>
          </a:xfrm>
        </p:grpSpPr>
        <p:grpSp>
          <p:nvGrpSpPr>
            <p:cNvPr id="75" name="组合 74"/>
            <p:cNvGrpSpPr/>
            <p:nvPr/>
          </p:nvGrpSpPr>
          <p:grpSpPr>
            <a:xfrm>
              <a:off x="5724128" y="1589795"/>
              <a:ext cx="501825" cy="501825"/>
              <a:chOff x="4557015" y="2355726"/>
              <a:chExt cx="936104" cy="936104"/>
            </a:xfrm>
          </p:grpSpPr>
          <p:sp>
            <p:nvSpPr>
              <p:cNvPr id="77" name="椭圆 76"/>
              <p:cNvSpPr/>
              <p:nvPr/>
            </p:nvSpPr>
            <p:spPr>
              <a:xfrm>
                <a:off x="4557015" y="2355726"/>
                <a:ext cx="936104" cy="93610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4600820" y="2399531"/>
                <a:ext cx="848494" cy="848494"/>
              </a:xfrm>
              <a:prstGeom prst="ellipse">
                <a:avLst/>
              </a:prstGeom>
              <a:gradFill>
                <a:gsLst>
                  <a:gs pos="52900">
                    <a:schemeClr val="tx2">
                      <a:lumMod val="60000"/>
                      <a:lumOff val="40000"/>
                    </a:schemeClr>
                  </a:gs>
                  <a:gs pos="0">
                    <a:schemeClr val="tx2">
                      <a:lumMod val="50000"/>
                    </a:schemeClr>
                  </a:gs>
                  <a:gs pos="100000">
                    <a:schemeClr val="tx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4631107" y="2429818"/>
                <a:ext cx="787921" cy="787921"/>
              </a:xfrm>
              <a:prstGeom prst="ellipse">
                <a:avLst/>
              </a:prstGeom>
              <a:gradFill flip="none" rotWithShape="1">
                <a:gsLst>
                  <a:gs pos="0">
                    <a:schemeClr val="bg2"/>
                  </a:gs>
                  <a:gs pos="100000">
                    <a:schemeClr val="tx2"/>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802113" y="2499742"/>
                <a:ext cx="432048" cy="216024"/>
              </a:xfrm>
              <a:prstGeom prst="ellipse">
                <a:avLst/>
              </a:prstGeom>
              <a:gradFill flip="none" rotWithShape="1">
                <a:gsLst>
                  <a:gs pos="6000">
                    <a:schemeClr val="bg1">
                      <a:alpha val="32000"/>
                    </a:schemeClr>
                  </a:gs>
                  <a:gs pos="78000">
                    <a:schemeClr val="bg2">
                      <a:alpha val="46000"/>
                    </a:schemeClr>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6" name="图片 75"/>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5856139" y="1706488"/>
              <a:ext cx="266385" cy="268438"/>
            </a:xfrm>
            <a:prstGeom prst="rect">
              <a:avLst/>
            </a:prstGeom>
          </p:spPr>
        </p:pic>
      </p:grpSp>
      <p:sp>
        <p:nvSpPr>
          <p:cNvPr id="81" name="矩形 80"/>
          <p:cNvSpPr/>
          <p:nvPr/>
        </p:nvSpPr>
        <p:spPr>
          <a:xfrm>
            <a:off x="4890119" y="1798576"/>
            <a:ext cx="3252493" cy="523220"/>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a:t>
            </a:r>
            <a:r>
              <a:rPr lang="zh-CN" altLang="en-US" sz="1400" dirty="0" smtClean="0">
                <a:latin typeface="微软雅黑" pitchFamily="34" charset="-122"/>
                <a:ea typeface="微软雅黑" pitchFamily="34" charset="-122"/>
              </a:rPr>
              <a:t>进步现</a:t>
            </a:r>
            <a:r>
              <a:rPr lang="zh-CN" altLang="en-US" sz="1400" dirty="0">
                <a:latin typeface="微软雅黑" pitchFamily="34" charset="-122"/>
                <a:ea typeface="微软雅黑" pitchFamily="34" charset="-122"/>
              </a:rPr>
              <a:t>在</a:t>
            </a:r>
            <a:r>
              <a:rPr lang="zh-CN" altLang="en-US" sz="1400" dirty="0" smtClean="0">
                <a:latin typeface="微软雅黑" pitchFamily="34" charset="-122"/>
                <a:ea typeface="微软雅黑" pitchFamily="34" charset="-122"/>
              </a:rPr>
              <a:t>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
        <p:nvSpPr>
          <p:cNvPr id="82" name="矩形 81"/>
          <p:cNvSpPr/>
          <p:nvPr/>
        </p:nvSpPr>
        <p:spPr>
          <a:xfrm>
            <a:off x="4890119" y="2761227"/>
            <a:ext cx="3252492" cy="523220"/>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a:t>
            </a:r>
            <a:r>
              <a:rPr lang="zh-CN" altLang="en-US" sz="1400" dirty="0" smtClean="0">
                <a:latin typeface="微软雅黑" pitchFamily="34" charset="-122"/>
                <a:ea typeface="微软雅黑" pitchFamily="34" charset="-122"/>
              </a:rPr>
              <a:t>进步现在平面设计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
        <p:nvSpPr>
          <p:cNvPr id="83" name="矩形 82"/>
          <p:cNvSpPr/>
          <p:nvPr/>
        </p:nvSpPr>
        <p:spPr>
          <a:xfrm>
            <a:off x="4890119" y="3723878"/>
            <a:ext cx="3252492" cy="523220"/>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a:t>
            </a:r>
            <a:r>
              <a:rPr lang="zh-CN" altLang="en-US" sz="1400" dirty="0" smtClean="0">
                <a:latin typeface="微软雅黑" pitchFamily="34" charset="-122"/>
                <a:ea typeface="微软雅黑" pitchFamily="34" charset="-122"/>
              </a:rPr>
              <a:t>进步现在平面设计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xmlns="" val="99035876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1" decel="62500"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400" fill="hold"/>
                                        <p:tgtEl>
                                          <p:spTgt spid="47"/>
                                        </p:tgtEl>
                                        <p:attrNameLst>
                                          <p:attrName>ppt_x</p:attrName>
                                        </p:attrNameLst>
                                      </p:cBhvr>
                                      <p:tavLst>
                                        <p:tav tm="0">
                                          <p:val>
                                            <p:strVal val="#ppt_x"/>
                                          </p:val>
                                        </p:tav>
                                        <p:tav tm="100000">
                                          <p:val>
                                            <p:strVal val="#ppt_x"/>
                                          </p:val>
                                        </p:tav>
                                      </p:tavLst>
                                    </p:anim>
                                    <p:anim calcmode="lin" valueType="num">
                                      <p:cBhvr additive="base">
                                        <p:cTn id="40" dur="400" fill="hold"/>
                                        <p:tgtEl>
                                          <p:spTgt spid="47"/>
                                        </p:tgtEl>
                                        <p:attrNameLst>
                                          <p:attrName>ppt_y</p:attrName>
                                        </p:attrNameLst>
                                      </p:cBhvr>
                                      <p:tavLst>
                                        <p:tav tm="0">
                                          <p:val>
                                            <p:strVal val="0-#ppt_h/2"/>
                                          </p:val>
                                        </p:tav>
                                        <p:tav tm="100000">
                                          <p:val>
                                            <p:strVal val="#ppt_y"/>
                                          </p:val>
                                        </p:tav>
                                      </p:tavLst>
                                    </p:anim>
                                  </p:childTnLst>
                                </p:cTn>
                              </p:par>
                              <p:par>
                                <p:cTn id="41" presetID="2" presetClass="entr" presetSubtype="8" decel="6250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400" fill="hold"/>
                                        <p:tgtEl>
                                          <p:spTgt spid="48"/>
                                        </p:tgtEl>
                                        <p:attrNameLst>
                                          <p:attrName>ppt_x</p:attrName>
                                        </p:attrNameLst>
                                      </p:cBhvr>
                                      <p:tavLst>
                                        <p:tav tm="0">
                                          <p:val>
                                            <p:strVal val="0-#ppt_w/2"/>
                                          </p:val>
                                        </p:tav>
                                        <p:tav tm="100000">
                                          <p:val>
                                            <p:strVal val="#ppt_x"/>
                                          </p:val>
                                        </p:tav>
                                      </p:tavLst>
                                    </p:anim>
                                    <p:anim calcmode="lin" valueType="num">
                                      <p:cBhvr additive="base">
                                        <p:cTn id="44" dur="400" fill="hold"/>
                                        <p:tgtEl>
                                          <p:spTgt spid="48"/>
                                        </p:tgtEl>
                                        <p:attrNameLst>
                                          <p:attrName>ppt_y</p:attrName>
                                        </p:attrNameLst>
                                      </p:cBhvr>
                                      <p:tavLst>
                                        <p:tav tm="0">
                                          <p:val>
                                            <p:strVal val="#ppt_y"/>
                                          </p:val>
                                        </p:tav>
                                        <p:tav tm="100000">
                                          <p:val>
                                            <p:strVal val="#ppt_y"/>
                                          </p:val>
                                        </p:tav>
                                      </p:tavLst>
                                    </p:anim>
                                  </p:childTnLst>
                                </p:cTn>
                              </p:par>
                              <p:par>
                                <p:cTn id="45" presetID="2" presetClass="entr" presetSubtype="4" decel="62500"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400" fill="hold"/>
                                        <p:tgtEl>
                                          <p:spTgt spid="50"/>
                                        </p:tgtEl>
                                        <p:attrNameLst>
                                          <p:attrName>ppt_x</p:attrName>
                                        </p:attrNameLst>
                                      </p:cBhvr>
                                      <p:tavLst>
                                        <p:tav tm="0">
                                          <p:val>
                                            <p:strVal val="#ppt_x"/>
                                          </p:val>
                                        </p:tav>
                                        <p:tav tm="100000">
                                          <p:val>
                                            <p:strVal val="#ppt_x"/>
                                          </p:val>
                                        </p:tav>
                                      </p:tavLst>
                                    </p:anim>
                                    <p:anim calcmode="lin" valueType="num">
                                      <p:cBhvr additive="base">
                                        <p:cTn id="48" dur="400" fill="hold"/>
                                        <p:tgtEl>
                                          <p:spTgt spid="50"/>
                                        </p:tgtEl>
                                        <p:attrNameLst>
                                          <p:attrName>ppt_y</p:attrName>
                                        </p:attrNameLst>
                                      </p:cBhvr>
                                      <p:tavLst>
                                        <p:tav tm="0">
                                          <p:val>
                                            <p:strVal val="1+#ppt_h/2"/>
                                          </p:val>
                                        </p:tav>
                                        <p:tav tm="100000">
                                          <p:val>
                                            <p:strVal val="#ppt_y"/>
                                          </p:val>
                                        </p:tav>
                                      </p:tavLst>
                                    </p:anim>
                                  </p:childTnLst>
                                </p:cTn>
                              </p:par>
                              <p:par>
                                <p:cTn id="49" presetID="2" presetClass="entr" presetSubtype="2" decel="62500"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400" fill="hold"/>
                                        <p:tgtEl>
                                          <p:spTgt spid="49"/>
                                        </p:tgtEl>
                                        <p:attrNameLst>
                                          <p:attrName>ppt_x</p:attrName>
                                        </p:attrNameLst>
                                      </p:cBhvr>
                                      <p:tavLst>
                                        <p:tav tm="0">
                                          <p:val>
                                            <p:strVal val="1+#ppt_w/2"/>
                                          </p:val>
                                        </p:tav>
                                        <p:tav tm="100000">
                                          <p:val>
                                            <p:strVal val="#ppt_x"/>
                                          </p:val>
                                        </p:tav>
                                      </p:tavLst>
                                    </p:anim>
                                    <p:anim calcmode="lin" valueType="num">
                                      <p:cBhvr additive="base">
                                        <p:cTn id="52" dur="400" fill="hold"/>
                                        <p:tgtEl>
                                          <p:spTgt spid="49"/>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22" presetClass="entr" presetSubtype="8"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wipe(left)">
                                      <p:cBhvr>
                                        <p:cTn id="56" dur="500"/>
                                        <p:tgtEl>
                                          <p:spTgt spid="51"/>
                                        </p:tgtEl>
                                      </p:cBhvr>
                                    </p:animEffect>
                                  </p:childTnLst>
                                </p:cTn>
                              </p:par>
                            </p:childTnLst>
                          </p:cTn>
                        </p:par>
                        <p:par>
                          <p:cTn id="57" fill="hold">
                            <p:stCondLst>
                              <p:cond delay="4000"/>
                            </p:stCondLst>
                            <p:childTnLst>
                              <p:par>
                                <p:cTn id="58" presetID="2" presetClass="entr" presetSubtype="8" fill="hold" nodeType="after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400" fill="hold"/>
                                        <p:tgtEl>
                                          <p:spTgt spid="73"/>
                                        </p:tgtEl>
                                        <p:attrNameLst>
                                          <p:attrName>ppt_x</p:attrName>
                                        </p:attrNameLst>
                                      </p:cBhvr>
                                      <p:tavLst>
                                        <p:tav tm="0">
                                          <p:val>
                                            <p:strVal val="0-#ppt_w/2"/>
                                          </p:val>
                                        </p:tav>
                                        <p:tav tm="100000">
                                          <p:val>
                                            <p:strVal val="#ppt_x"/>
                                          </p:val>
                                        </p:tav>
                                      </p:tavLst>
                                    </p:anim>
                                    <p:anim calcmode="lin" valueType="num">
                                      <p:cBhvr additive="base">
                                        <p:cTn id="61" dur="400" fill="hold"/>
                                        <p:tgtEl>
                                          <p:spTgt spid="73"/>
                                        </p:tgtEl>
                                        <p:attrNameLst>
                                          <p:attrName>ppt_y</p:attrName>
                                        </p:attrNameLst>
                                      </p:cBhvr>
                                      <p:tavLst>
                                        <p:tav tm="0">
                                          <p:val>
                                            <p:strVal val="#ppt_y"/>
                                          </p:val>
                                        </p:tav>
                                        <p:tav tm="100000">
                                          <p:val>
                                            <p:strVal val="#ppt_y"/>
                                          </p:val>
                                        </p:tav>
                                      </p:tavLst>
                                    </p:anim>
                                  </p:childTnLst>
                                </p:cTn>
                              </p:par>
                              <p:par>
                                <p:cTn id="62" presetID="53" presetClass="entr" presetSubtype="16" fill="hold" grpId="0" nodeType="withEffect">
                                  <p:stCondLst>
                                    <p:cond delay="0"/>
                                  </p:stCondLst>
                                  <p:childTnLst>
                                    <p:set>
                                      <p:cBhvr>
                                        <p:cTn id="63" dur="1" fill="hold">
                                          <p:stCondLst>
                                            <p:cond delay="0"/>
                                          </p:stCondLst>
                                        </p:cTn>
                                        <p:tgtEl>
                                          <p:spTgt spid="81"/>
                                        </p:tgtEl>
                                        <p:attrNameLst>
                                          <p:attrName>style.visibility</p:attrName>
                                        </p:attrNameLst>
                                      </p:cBhvr>
                                      <p:to>
                                        <p:strVal val="visible"/>
                                      </p:to>
                                    </p:set>
                                    <p:anim calcmode="lin" valueType="num">
                                      <p:cBhvr>
                                        <p:cTn id="64" dur="400" fill="hold"/>
                                        <p:tgtEl>
                                          <p:spTgt spid="81"/>
                                        </p:tgtEl>
                                        <p:attrNameLst>
                                          <p:attrName>ppt_w</p:attrName>
                                        </p:attrNameLst>
                                      </p:cBhvr>
                                      <p:tavLst>
                                        <p:tav tm="0">
                                          <p:val>
                                            <p:fltVal val="0"/>
                                          </p:val>
                                        </p:tav>
                                        <p:tav tm="100000">
                                          <p:val>
                                            <p:strVal val="#ppt_w"/>
                                          </p:val>
                                        </p:tav>
                                      </p:tavLst>
                                    </p:anim>
                                    <p:anim calcmode="lin" valueType="num">
                                      <p:cBhvr>
                                        <p:cTn id="65" dur="400" fill="hold"/>
                                        <p:tgtEl>
                                          <p:spTgt spid="81"/>
                                        </p:tgtEl>
                                        <p:attrNameLst>
                                          <p:attrName>ppt_h</p:attrName>
                                        </p:attrNameLst>
                                      </p:cBhvr>
                                      <p:tavLst>
                                        <p:tav tm="0">
                                          <p:val>
                                            <p:fltVal val="0"/>
                                          </p:val>
                                        </p:tav>
                                        <p:tav tm="100000">
                                          <p:val>
                                            <p:strVal val="#ppt_h"/>
                                          </p:val>
                                        </p:tav>
                                      </p:tavLst>
                                    </p:anim>
                                    <p:animEffect transition="in" filter="fade">
                                      <p:cBhvr>
                                        <p:cTn id="66" dur="400"/>
                                        <p:tgtEl>
                                          <p:spTgt spid="81"/>
                                        </p:tgtEl>
                                      </p:cBhvr>
                                    </p:animEffect>
                                  </p:childTnLst>
                                </p:cTn>
                              </p:par>
                            </p:childTnLst>
                          </p:cTn>
                        </p:par>
                        <p:par>
                          <p:cTn id="67" fill="hold">
                            <p:stCondLst>
                              <p:cond delay="4400"/>
                            </p:stCondLst>
                            <p:childTnLst>
                              <p:par>
                                <p:cTn id="68" presetID="2" presetClass="entr" presetSubtype="8" fill="hold" nodeType="after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additive="base">
                                        <p:cTn id="70" dur="400" fill="hold"/>
                                        <p:tgtEl>
                                          <p:spTgt spid="55"/>
                                        </p:tgtEl>
                                        <p:attrNameLst>
                                          <p:attrName>ppt_x</p:attrName>
                                        </p:attrNameLst>
                                      </p:cBhvr>
                                      <p:tavLst>
                                        <p:tav tm="0">
                                          <p:val>
                                            <p:strVal val="0-#ppt_w/2"/>
                                          </p:val>
                                        </p:tav>
                                        <p:tav tm="100000">
                                          <p:val>
                                            <p:strVal val="#ppt_x"/>
                                          </p:val>
                                        </p:tav>
                                      </p:tavLst>
                                    </p:anim>
                                    <p:anim calcmode="lin" valueType="num">
                                      <p:cBhvr additive="base">
                                        <p:cTn id="71" dur="400" fill="hold"/>
                                        <p:tgtEl>
                                          <p:spTgt spid="55"/>
                                        </p:tgtEl>
                                        <p:attrNameLst>
                                          <p:attrName>ppt_y</p:attrName>
                                        </p:attrNameLst>
                                      </p:cBhvr>
                                      <p:tavLst>
                                        <p:tav tm="0">
                                          <p:val>
                                            <p:strVal val="#ppt_y"/>
                                          </p:val>
                                        </p:tav>
                                        <p:tav tm="100000">
                                          <p:val>
                                            <p:strVal val="#ppt_y"/>
                                          </p:val>
                                        </p:tav>
                                      </p:tavLst>
                                    </p:anim>
                                  </p:childTnLst>
                                </p:cTn>
                              </p:par>
                              <p:par>
                                <p:cTn id="72" presetID="53" presetClass="entr" presetSubtype="16" fill="hold" grpId="0" nodeType="withEffect">
                                  <p:stCondLst>
                                    <p:cond delay="0"/>
                                  </p:stCondLst>
                                  <p:childTnLst>
                                    <p:set>
                                      <p:cBhvr>
                                        <p:cTn id="73" dur="1" fill="hold">
                                          <p:stCondLst>
                                            <p:cond delay="0"/>
                                          </p:stCondLst>
                                        </p:cTn>
                                        <p:tgtEl>
                                          <p:spTgt spid="82"/>
                                        </p:tgtEl>
                                        <p:attrNameLst>
                                          <p:attrName>style.visibility</p:attrName>
                                        </p:attrNameLst>
                                      </p:cBhvr>
                                      <p:to>
                                        <p:strVal val="visible"/>
                                      </p:to>
                                    </p:set>
                                    <p:anim calcmode="lin" valueType="num">
                                      <p:cBhvr>
                                        <p:cTn id="74" dur="400" fill="hold"/>
                                        <p:tgtEl>
                                          <p:spTgt spid="82"/>
                                        </p:tgtEl>
                                        <p:attrNameLst>
                                          <p:attrName>ppt_w</p:attrName>
                                        </p:attrNameLst>
                                      </p:cBhvr>
                                      <p:tavLst>
                                        <p:tav tm="0">
                                          <p:val>
                                            <p:fltVal val="0"/>
                                          </p:val>
                                        </p:tav>
                                        <p:tav tm="100000">
                                          <p:val>
                                            <p:strVal val="#ppt_w"/>
                                          </p:val>
                                        </p:tav>
                                      </p:tavLst>
                                    </p:anim>
                                    <p:anim calcmode="lin" valueType="num">
                                      <p:cBhvr>
                                        <p:cTn id="75" dur="400" fill="hold"/>
                                        <p:tgtEl>
                                          <p:spTgt spid="82"/>
                                        </p:tgtEl>
                                        <p:attrNameLst>
                                          <p:attrName>ppt_h</p:attrName>
                                        </p:attrNameLst>
                                      </p:cBhvr>
                                      <p:tavLst>
                                        <p:tav tm="0">
                                          <p:val>
                                            <p:fltVal val="0"/>
                                          </p:val>
                                        </p:tav>
                                        <p:tav tm="100000">
                                          <p:val>
                                            <p:strVal val="#ppt_h"/>
                                          </p:val>
                                        </p:tav>
                                      </p:tavLst>
                                    </p:anim>
                                    <p:animEffect transition="in" filter="fade">
                                      <p:cBhvr>
                                        <p:cTn id="76" dur="400"/>
                                        <p:tgtEl>
                                          <p:spTgt spid="82"/>
                                        </p:tgtEl>
                                      </p:cBhvr>
                                    </p:animEffect>
                                  </p:childTnLst>
                                </p:cTn>
                              </p:par>
                            </p:childTnLst>
                          </p:cTn>
                        </p:par>
                        <p:par>
                          <p:cTn id="77" fill="hold">
                            <p:stCondLst>
                              <p:cond delay="4800"/>
                            </p:stCondLst>
                            <p:childTnLst>
                              <p:par>
                                <p:cTn id="78" presetID="2" presetClass="entr" presetSubtype="8" fill="hold" nodeType="afterEffect">
                                  <p:stCondLst>
                                    <p:cond delay="0"/>
                                  </p:stCondLst>
                                  <p:childTnLst>
                                    <p:set>
                                      <p:cBhvr>
                                        <p:cTn id="79" dur="1" fill="hold">
                                          <p:stCondLst>
                                            <p:cond delay="0"/>
                                          </p:stCondLst>
                                        </p:cTn>
                                        <p:tgtEl>
                                          <p:spTgt spid="62"/>
                                        </p:tgtEl>
                                        <p:attrNameLst>
                                          <p:attrName>style.visibility</p:attrName>
                                        </p:attrNameLst>
                                      </p:cBhvr>
                                      <p:to>
                                        <p:strVal val="visible"/>
                                      </p:to>
                                    </p:set>
                                    <p:anim calcmode="lin" valueType="num">
                                      <p:cBhvr additive="base">
                                        <p:cTn id="80" dur="400" fill="hold"/>
                                        <p:tgtEl>
                                          <p:spTgt spid="62"/>
                                        </p:tgtEl>
                                        <p:attrNameLst>
                                          <p:attrName>ppt_x</p:attrName>
                                        </p:attrNameLst>
                                      </p:cBhvr>
                                      <p:tavLst>
                                        <p:tav tm="0">
                                          <p:val>
                                            <p:strVal val="0-#ppt_w/2"/>
                                          </p:val>
                                        </p:tav>
                                        <p:tav tm="100000">
                                          <p:val>
                                            <p:strVal val="#ppt_x"/>
                                          </p:val>
                                        </p:tav>
                                      </p:tavLst>
                                    </p:anim>
                                    <p:anim calcmode="lin" valueType="num">
                                      <p:cBhvr additive="base">
                                        <p:cTn id="81" dur="400" fill="hold"/>
                                        <p:tgtEl>
                                          <p:spTgt spid="62"/>
                                        </p:tgtEl>
                                        <p:attrNameLst>
                                          <p:attrName>ppt_y</p:attrName>
                                        </p:attrNameLst>
                                      </p:cBhvr>
                                      <p:tavLst>
                                        <p:tav tm="0">
                                          <p:val>
                                            <p:strVal val="#ppt_y"/>
                                          </p:val>
                                        </p:tav>
                                        <p:tav tm="100000">
                                          <p:val>
                                            <p:strVal val="#ppt_y"/>
                                          </p:val>
                                        </p:tav>
                                      </p:tavLst>
                                    </p:anim>
                                  </p:childTnLst>
                                </p:cTn>
                              </p:par>
                              <p:par>
                                <p:cTn id="82" presetID="53" presetClass="entr" presetSubtype="16" fill="hold" grpId="0" nodeType="withEffect">
                                  <p:stCondLst>
                                    <p:cond delay="0"/>
                                  </p:stCondLst>
                                  <p:childTnLst>
                                    <p:set>
                                      <p:cBhvr>
                                        <p:cTn id="83" dur="1" fill="hold">
                                          <p:stCondLst>
                                            <p:cond delay="0"/>
                                          </p:stCondLst>
                                        </p:cTn>
                                        <p:tgtEl>
                                          <p:spTgt spid="83"/>
                                        </p:tgtEl>
                                        <p:attrNameLst>
                                          <p:attrName>style.visibility</p:attrName>
                                        </p:attrNameLst>
                                      </p:cBhvr>
                                      <p:to>
                                        <p:strVal val="visible"/>
                                      </p:to>
                                    </p:set>
                                    <p:anim calcmode="lin" valueType="num">
                                      <p:cBhvr>
                                        <p:cTn id="84" dur="400" fill="hold"/>
                                        <p:tgtEl>
                                          <p:spTgt spid="83"/>
                                        </p:tgtEl>
                                        <p:attrNameLst>
                                          <p:attrName>ppt_w</p:attrName>
                                        </p:attrNameLst>
                                      </p:cBhvr>
                                      <p:tavLst>
                                        <p:tav tm="0">
                                          <p:val>
                                            <p:fltVal val="0"/>
                                          </p:val>
                                        </p:tav>
                                        <p:tav tm="100000">
                                          <p:val>
                                            <p:strVal val="#ppt_w"/>
                                          </p:val>
                                        </p:tav>
                                      </p:tavLst>
                                    </p:anim>
                                    <p:anim calcmode="lin" valueType="num">
                                      <p:cBhvr>
                                        <p:cTn id="85" dur="400" fill="hold"/>
                                        <p:tgtEl>
                                          <p:spTgt spid="83"/>
                                        </p:tgtEl>
                                        <p:attrNameLst>
                                          <p:attrName>ppt_h</p:attrName>
                                        </p:attrNameLst>
                                      </p:cBhvr>
                                      <p:tavLst>
                                        <p:tav tm="0">
                                          <p:val>
                                            <p:fltVal val="0"/>
                                          </p:val>
                                        </p:tav>
                                        <p:tav tm="100000">
                                          <p:val>
                                            <p:strVal val="#ppt_h"/>
                                          </p:val>
                                        </p:tav>
                                      </p:tavLst>
                                    </p:anim>
                                    <p:animEffect transition="in" filter="fade">
                                      <p:cBhvr>
                                        <p:cTn id="86" dur="4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47" grpId="0" animBg="1"/>
      <p:bldP spid="48" grpId="0" animBg="1"/>
      <p:bldP spid="49" grpId="0" animBg="1"/>
      <p:bldP spid="50" grpId="0" animBg="1"/>
      <p:bldP spid="81" grpId="0"/>
      <p:bldP spid="82" grpId="0"/>
      <p:bldP spid="8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pic>
        <p:nvPicPr>
          <p:cNvPr id="47" name="图片 4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877" y="1592275"/>
            <a:ext cx="5580112" cy="2131603"/>
          </a:xfrm>
          <a:prstGeom prst="rect">
            <a:avLst/>
          </a:prstGeom>
        </p:spPr>
      </p:pic>
      <p:grpSp>
        <p:nvGrpSpPr>
          <p:cNvPr id="48" name="组合 47"/>
          <p:cNvGrpSpPr/>
          <p:nvPr/>
        </p:nvGrpSpPr>
        <p:grpSpPr>
          <a:xfrm>
            <a:off x="5580112" y="1592276"/>
            <a:ext cx="628312" cy="628312"/>
            <a:chOff x="5580112" y="1592276"/>
            <a:chExt cx="628312" cy="628312"/>
          </a:xfrm>
        </p:grpSpPr>
        <p:sp>
          <p:nvSpPr>
            <p:cNvPr id="49" name="矩形 48"/>
            <p:cNvSpPr/>
            <p:nvPr/>
          </p:nvSpPr>
          <p:spPr>
            <a:xfrm>
              <a:off x="5580112" y="1592276"/>
              <a:ext cx="628312" cy="6283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Picture 7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689406" y="1668124"/>
              <a:ext cx="381000" cy="411710"/>
            </a:xfrm>
            <a:prstGeom prst="rect">
              <a:avLst/>
            </a:prstGeom>
            <a:noFill/>
          </p:spPr>
        </p:pic>
      </p:grpSp>
      <p:grpSp>
        <p:nvGrpSpPr>
          <p:cNvPr id="51" name="组合 50"/>
          <p:cNvGrpSpPr/>
          <p:nvPr/>
        </p:nvGrpSpPr>
        <p:grpSpPr>
          <a:xfrm>
            <a:off x="5580112" y="2349691"/>
            <a:ext cx="628312" cy="628312"/>
            <a:chOff x="5580112" y="2349691"/>
            <a:chExt cx="628312" cy="628312"/>
          </a:xfrm>
        </p:grpSpPr>
        <p:sp>
          <p:nvSpPr>
            <p:cNvPr id="52" name="矩形 51"/>
            <p:cNvSpPr/>
            <p:nvPr/>
          </p:nvSpPr>
          <p:spPr>
            <a:xfrm>
              <a:off x="5580112" y="2349691"/>
              <a:ext cx="628312" cy="6283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Picture 10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662899" y="2442261"/>
              <a:ext cx="462738" cy="431630"/>
            </a:xfrm>
            <a:prstGeom prst="rect">
              <a:avLst/>
            </a:prstGeom>
            <a:noFill/>
          </p:spPr>
        </p:pic>
      </p:grpSp>
      <p:grpSp>
        <p:nvGrpSpPr>
          <p:cNvPr id="54" name="组合 53"/>
          <p:cNvGrpSpPr/>
          <p:nvPr/>
        </p:nvGrpSpPr>
        <p:grpSpPr>
          <a:xfrm>
            <a:off x="5580112" y="3095566"/>
            <a:ext cx="628312" cy="628312"/>
            <a:chOff x="5580112" y="3095566"/>
            <a:chExt cx="628312" cy="628312"/>
          </a:xfrm>
        </p:grpSpPr>
        <p:sp>
          <p:nvSpPr>
            <p:cNvPr id="55" name="矩形 54"/>
            <p:cNvSpPr/>
            <p:nvPr/>
          </p:nvSpPr>
          <p:spPr>
            <a:xfrm>
              <a:off x="5580112" y="3095566"/>
              <a:ext cx="628312" cy="62831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Picture 9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5689406" y="3193907"/>
              <a:ext cx="409724" cy="431630"/>
            </a:xfrm>
            <a:prstGeom prst="rect">
              <a:avLst/>
            </a:prstGeom>
            <a:noFill/>
          </p:spPr>
        </p:pic>
      </p:grpSp>
      <p:sp>
        <p:nvSpPr>
          <p:cNvPr id="57" name="矩形 56"/>
          <p:cNvSpPr/>
          <p:nvPr/>
        </p:nvSpPr>
        <p:spPr>
          <a:xfrm>
            <a:off x="6451104" y="1640973"/>
            <a:ext cx="2016018"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
        <p:nvSpPr>
          <p:cNvPr id="58" name="矩形 57"/>
          <p:cNvSpPr/>
          <p:nvPr/>
        </p:nvSpPr>
        <p:spPr>
          <a:xfrm>
            <a:off x="6451104" y="2386848"/>
            <a:ext cx="2016018"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
        <p:nvSpPr>
          <p:cNvPr id="59" name="矩形 58"/>
          <p:cNvSpPr/>
          <p:nvPr/>
        </p:nvSpPr>
        <p:spPr>
          <a:xfrm>
            <a:off x="6444208" y="3169880"/>
            <a:ext cx="2016018"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xmlns="" val="256233736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4" presetClass="entr" presetSubtype="10"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randombar(horizontal)">
                                          <p:cBhvr>
                                            <p:cTn id="39" dur="500"/>
                                            <p:tgtEl>
                                              <p:spTgt spid="47"/>
                                            </p:tgtEl>
                                          </p:cBhvr>
                                        </p:animEffect>
                                      </p:childTnLst>
                                    </p:cTn>
                                  </p:par>
                                </p:childTnLst>
                              </p:cTn>
                            </p:par>
                            <p:par>
                              <p:cTn id="40" fill="hold">
                                <p:stCondLst>
                                  <p:cond delay="3600"/>
                                </p:stCondLst>
                                <p:childTnLst>
                                  <p:par>
                                    <p:cTn id="41" presetID="2" presetClass="entr" presetSubtype="2" decel="63333"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300" fill="hold"/>
                                            <p:tgtEl>
                                              <p:spTgt spid="48"/>
                                            </p:tgtEl>
                                            <p:attrNameLst>
                                              <p:attrName>ppt_x</p:attrName>
                                            </p:attrNameLst>
                                          </p:cBhvr>
                                          <p:tavLst>
                                            <p:tav tm="0">
                                              <p:val>
                                                <p:strVal val="1+#ppt_w/2"/>
                                              </p:val>
                                            </p:tav>
                                            <p:tav tm="100000">
                                              <p:val>
                                                <p:strVal val="#ppt_x"/>
                                              </p:val>
                                            </p:tav>
                                          </p:tavLst>
                                        </p:anim>
                                        <p:anim calcmode="lin" valueType="num">
                                          <p:cBhvr additive="base">
                                            <p:cTn id="44" dur="300" fill="hold"/>
                                            <p:tgtEl>
                                              <p:spTgt spid="48"/>
                                            </p:tgtEl>
                                            <p:attrNameLst>
                                              <p:attrName>ppt_y</p:attrName>
                                            </p:attrNameLst>
                                          </p:cBhvr>
                                          <p:tavLst>
                                            <p:tav tm="0">
                                              <p:val>
                                                <p:strVal val="#ppt_y"/>
                                              </p:val>
                                            </p:tav>
                                            <p:tav tm="100000">
                                              <p:val>
                                                <p:strVal val="#ppt_y"/>
                                              </p:val>
                                            </p:tav>
                                          </p:tavLst>
                                        </p:anim>
                                      </p:childTnLst>
                                    </p:cTn>
                                  </p:par>
                                </p:childTnLst>
                              </p:cTn>
                            </p:par>
                            <p:par>
                              <p:cTn id="45" fill="hold">
                                <p:stCondLst>
                                  <p:cond delay="3900"/>
                                </p:stCondLst>
                                <p:childTnLst>
                                  <p:par>
                                    <p:cTn id="46" presetID="2" presetClass="entr" presetSubtype="2" decel="63333"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300" fill="hold"/>
                                            <p:tgtEl>
                                              <p:spTgt spid="51"/>
                                            </p:tgtEl>
                                            <p:attrNameLst>
                                              <p:attrName>ppt_x</p:attrName>
                                            </p:attrNameLst>
                                          </p:cBhvr>
                                          <p:tavLst>
                                            <p:tav tm="0">
                                              <p:val>
                                                <p:strVal val="1+#ppt_w/2"/>
                                              </p:val>
                                            </p:tav>
                                            <p:tav tm="100000">
                                              <p:val>
                                                <p:strVal val="#ppt_x"/>
                                              </p:val>
                                            </p:tav>
                                          </p:tavLst>
                                        </p:anim>
                                        <p:anim calcmode="lin" valueType="num">
                                          <p:cBhvr additive="base">
                                            <p:cTn id="49" dur="300" fill="hold"/>
                                            <p:tgtEl>
                                              <p:spTgt spid="51"/>
                                            </p:tgtEl>
                                            <p:attrNameLst>
                                              <p:attrName>ppt_y</p:attrName>
                                            </p:attrNameLst>
                                          </p:cBhvr>
                                          <p:tavLst>
                                            <p:tav tm="0">
                                              <p:val>
                                                <p:strVal val="#ppt_y"/>
                                              </p:val>
                                            </p:tav>
                                            <p:tav tm="100000">
                                              <p:val>
                                                <p:strVal val="#ppt_y"/>
                                              </p:val>
                                            </p:tav>
                                          </p:tavLst>
                                        </p:anim>
                                      </p:childTnLst>
                                    </p:cTn>
                                  </p:par>
                                </p:childTnLst>
                              </p:cTn>
                            </p:par>
                            <p:par>
                              <p:cTn id="50" fill="hold">
                                <p:stCondLst>
                                  <p:cond delay="4200"/>
                                </p:stCondLst>
                                <p:childTnLst>
                                  <p:par>
                                    <p:cTn id="51" presetID="2" presetClass="entr" presetSubtype="2" decel="63333"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additive="base">
                                            <p:cTn id="53" dur="300" fill="hold"/>
                                            <p:tgtEl>
                                              <p:spTgt spid="54"/>
                                            </p:tgtEl>
                                            <p:attrNameLst>
                                              <p:attrName>ppt_x</p:attrName>
                                            </p:attrNameLst>
                                          </p:cBhvr>
                                          <p:tavLst>
                                            <p:tav tm="0">
                                              <p:val>
                                                <p:strVal val="1+#ppt_w/2"/>
                                              </p:val>
                                            </p:tav>
                                            <p:tav tm="100000">
                                              <p:val>
                                                <p:strVal val="#ppt_x"/>
                                              </p:val>
                                            </p:tav>
                                          </p:tavLst>
                                        </p:anim>
                                        <p:anim calcmode="lin" valueType="num">
                                          <p:cBhvr additive="base">
                                            <p:cTn id="54" dur="300" fill="hold"/>
                                            <p:tgtEl>
                                              <p:spTgt spid="54"/>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 presetClass="entr" presetSubtype="2" fill="hold" grpId="0" nodeType="afterEffect" p14:presetBounceEnd="56667">
                                      <p:stCondLst>
                                        <p:cond delay="0"/>
                                      </p:stCondLst>
                                      <p:childTnLst>
                                        <p:set>
                                          <p:cBhvr>
                                            <p:cTn id="57" dur="1" fill="hold">
                                              <p:stCondLst>
                                                <p:cond delay="0"/>
                                              </p:stCondLst>
                                            </p:cTn>
                                            <p:tgtEl>
                                              <p:spTgt spid="57"/>
                                            </p:tgtEl>
                                            <p:attrNameLst>
                                              <p:attrName>style.visibility</p:attrName>
                                            </p:attrNameLst>
                                          </p:cBhvr>
                                          <p:to>
                                            <p:strVal val="visible"/>
                                          </p:to>
                                        </p:set>
                                        <p:anim calcmode="lin" valueType="num" p14:bounceEnd="56667">
                                          <p:cBhvr additive="base">
                                            <p:cTn id="58" dur="300" fill="hold"/>
                                            <p:tgtEl>
                                              <p:spTgt spid="57"/>
                                            </p:tgtEl>
                                            <p:attrNameLst>
                                              <p:attrName>ppt_x</p:attrName>
                                            </p:attrNameLst>
                                          </p:cBhvr>
                                          <p:tavLst>
                                            <p:tav tm="0">
                                              <p:val>
                                                <p:strVal val="1+#ppt_w/2"/>
                                              </p:val>
                                            </p:tav>
                                            <p:tav tm="100000">
                                              <p:val>
                                                <p:strVal val="#ppt_x"/>
                                              </p:val>
                                            </p:tav>
                                          </p:tavLst>
                                        </p:anim>
                                        <p:anim calcmode="lin" valueType="num" p14:bounceEnd="56667">
                                          <p:cBhvr additive="base">
                                            <p:cTn id="59" dur="300" fill="hold"/>
                                            <p:tgtEl>
                                              <p:spTgt spid="57"/>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14:presetBounceEnd="56667">
                                      <p:stCondLst>
                                        <p:cond delay="0"/>
                                      </p:stCondLst>
                                      <p:childTnLst>
                                        <p:set>
                                          <p:cBhvr>
                                            <p:cTn id="61" dur="1" fill="hold">
                                              <p:stCondLst>
                                                <p:cond delay="0"/>
                                              </p:stCondLst>
                                            </p:cTn>
                                            <p:tgtEl>
                                              <p:spTgt spid="58"/>
                                            </p:tgtEl>
                                            <p:attrNameLst>
                                              <p:attrName>style.visibility</p:attrName>
                                            </p:attrNameLst>
                                          </p:cBhvr>
                                          <p:to>
                                            <p:strVal val="visible"/>
                                          </p:to>
                                        </p:set>
                                        <p:anim calcmode="lin" valueType="num" p14:bounceEnd="56667">
                                          <p:cBhvr additive="base">
                                            <p:cTn id="62" dur="300" fill="hold"/>
                                            <p:tgtEl>
                                              <p:spTgt spid="58"/>
                                            </p:tgtEl>
                                            <p:attrNameLst>
                                              <p:attrName>ppt_x</p:attrName>
                                            </p:attrNameLst>
                                          </p:cBhvr>
                                          <p:tavLst>
                                            <p:tav tm="0">
                                              <p:val>
                                                <p:strVal val="1+#ppt_w/2"/>
                                              </p:val>
                                            </p:tav>
                                            <p:tav tm="100000">
                                              <p:val>
                                                <p:strVal val="#ppt_x"/>
                                              </p:val>
                                            </p:tav>
                                          </p:tavLst>
                                        </p:anim>
                                        <p:anim calcmode="lin" valueType="num" p14:bounceEnd="56667">
                                          <p:cBhvr additive="base">
                                            <p:cTn id="63" dur="300" fill="hold"/>
                                            <p:tgtEl>
                                              <p:spTgt spid="58"/>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14:presetBounceEnd="56667">
                                      <p:stCondLst>
                                        <p:cond delay="0"/>
                                      </p:stCondLst>
                                      <p:childTnLst>
                                        <p:set>
                                          <p:cBhvr>
                                            <p:cTn id="65" dur="1" fill="hold">
                                              <p:stCondLst>
                                                <p:cond delay="0"/>
                                              </p:stCondLst>
                                            </p:cTn>
                                            <p:tgtEl>
                                              <p:spTgt spid="59"/>
                                            </p:tgtEl>
                                            <p:attrNameLst>
                                              <p:attrName>style.visibility</p:attrName>
                                            </p:attrNameLst>
                                          </p:cBhvr>
                                          <p:to>
                                            <p:strVal val="visible"/>
                                          </p:to>
                                        </p:set>
                                        <p:anim calcmode="lin" valueType="num" p14:bounceEnd="56667">
                                          <p:cBhvr additive="base">
                                            <p:cTn id="66" dur="300" fill="hold"/>
                                            <p:tgtEl>
                                              <p:spTgt spid="59"/>
                                            </p:tgtEl>
                                            <p:attrNameLst>
                                              <p:attrName>ppt_x</p:attrName>
                                            </p:attrNameLst>
                                          </p:cBhvr>
                                          <p:tavLst>
                                            <p:tav tm="0">
                                              <p:val>
                                                <p:strVal val="1+#ppt_w/2"/>
                                              </p:val>
                                            </p:tav>
                                            <p:tav tm="100000">
                                              <p:val>
                                                <p:strVal val="#ppt_x"/>
                                              </p:val>
                                            </p:tav>
                                          </p:tavLst>
                                        </p:anim>
                                        <p:anim calcmode="lin" valueType="num" p14:bounceEnd="56667">
                                          <p:cBhvr additive="base">
                                            <p:cTn id="67" dur="3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57" grpId="0"/>
          <p:bldP spid="58" grpId="0"/>
          <p:bldP spid="5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14" presetClass="entr" presetSubtype="10"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randombar(horizontal)">
                                          <p:cBhvr>
                                            <p:cTn id="39" dur="500"/>
                                            <p:tgtEl>
                                              <p:spTgt spid="47"/>
                                            </p:tgtEl>
                                          </p:cBhvr>
                                        </p:animEffect>
                                      </p:childTnLst>
                                    </p:cTn>
                                  </p:par>
                                </p:childTnLst>
                              </p:cTn>
                            </p:par>
                            <p:par>
                              <p:cTn id="40" fill="hold">
                                <p:stCondLst>
                                  <p:cond delay="3600"/>
                                </p:stCondLst>
                                <p:childTnLst>
                                  <p:par>
                                    <p:cTn id="41" presetID="2" presetClass="entr" presetSubtype="2" decel="63333"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additive="base">
                                            <p:cTn id="43" dur="300" fill="hold"/>
                                            <p:tgtEl>
                                              <p:spTgt spid="48"/>
                                            </p:tgtEl>
                                            <p:attrNameLst>
                                              <p:attrName>ppt_x</p:attrName>
                                            </p:attrNameLst>
                                          </p:cBhvr>
                                          <p:tavLst>
                                            <p:tav tm="0">
                                              <p:val>
                                                <p:strVal val="1+#ppt_w/2"/>
                                              </p:val>
                                            </p:tav>
                                            <p:tav tm="100000">
                                              <p:val>
                                                <p:strVal val="#ppt_x"/>
                                              </p:val>
                                            </p:tav>
                                          </p:tavLst>
                                        </p:anim>
                                        <p:anim calcmode="lin" valueType="num">
                                          <p:cBhvr additive="base">
                                            <p:cTn id="44" dur="300" fill="hold"/>
                                            <p:tgtEl>
                                              <p:spTgt spid="48"/>
                                            </p:tgtEl>
                                            <p:attrNameLst>
                                              <p:attrName>ppt_y</p:attrName>
                                            </p:attrNameLst>
                                          </p:cBhvr>
                                          <p:tavLst>
                                            <p:tav tm="0">
                                              <p:val>
                                                <p:strVal val="#ppt_y"/>
                                              </p:val>
                                            </p:tav>
                                            <p:tav tm="100000">
                                              <p:val>
                                                <p:strVal val="#ppt_y"/>
                                              </p:val>
                                            </p:tav>
                                          </p:tavLst>
                                        </p:anim>
                                      </p:childTnLst>
                                    </p:cTn>
                                  </p:par>
                                </p:childTnLst>
                              </p:cTn>
                            </p:par>
                            <p:par>
                              <p:cTn id="45" fill="hold">
                                <p:stCondLst>
                                  <p:cond delay="3900"/>
                                </p:stCondLst>
                                <p:childTnLst>
                                  <p:par>
                                    <p:cTn id="46" presetID="2" presetClass="entr" presetSubtype="2" decel="63333"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300" fill="hold"/>
                                            <p:tgtEl>
                                              <p:spTgt spid="51"/>
                                            </p:tgtEl>
                                            <p:attrNameLst>
                                              <p:attrName>ppt_x</p:attrName>
                                            </p:attrNameLst>
                                          </p:cBhvr>
                                          <p:tavLst>
                                            <p:tav tm="0">
                                              <p:val>
                                                <p:strVal val="1+#ppt_w/2"/>
                                              </p:val>
                                            </p:tav>
                                            <p:tav tm="100000">
                                              <p:val>
                                                <p:strVal val="#ppt_x"/>
                                              </p:val>
                                            </p:tav>
                                          </p:tavLst>
                                        </p:anim>
                                        <p:anim calcmode="lin" valueType="num">
                                          <p:cBhvr additive="base">
                                            <p:cTn id="49" dur="300" fill="hold"/>
                                            <p:tgtEl>
                                              <p:spTgt spid="51"/>
                                            </p:tgtEl>
                                            <p:attrNameLst>
                                              <p:attrName>ppt_y</p:attrName>
                                            </p:attrNameLst>
                                          </p:cBhvr>
                                          <p:tavLst>
                                            <p:tav tm="0">
                                              <p:val>
                                                <p:strVal val="#ppt_y"/>
                                              </p:val>
                                            </p:tav>
                                            <p:tav tm="100000">
                                              <p:val>
                                                <p:strVal val="#ppt_y"/>
                                              </p:val>
                                            </p:tav>
                                          </p:tavLst>
                                        </p:anim>
                                      </p:childTnLst>
                                    </p:cTn>
                                  </p:par>
                                </p:childTnLst>
                              </p:cTn>
                            </p:par>
                            <p:par>
                              <p:cTn id="50" fill="hold">
                                <p:stCondLst>
                                  <p:cond delay="4200"/>
                                </p:stCondLst>
                                <p:childTnLst>
                                  <p:par>
                                    <p:cTn id="51" presetID="2" presetClass="entr" presetSubtype="2" decel="63333"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additive="base">
                                            <p:cTn id="53" dur="300" fill="hold"/>
                                            <p:tgtEl>
                                              <p:spTgt spid="54"/>
                                            </p:tgtEl>
                                            <p:attrNameLst>
                                              <p:attrName>ppt_x</p:attrName>
                                            </p:attrNameLst>
                                          </p:cBhvr>
                                          <p:tavLst>
                                            <p:tav tm="0">
                                              <p:val>
                                                <p:strVal val="1+#ppt_w/2"/>
                                              </p:val>
                                            </p:tav>
                                            <p:tav tm="100000">
                                              <p:val>
                                                <p:strVal val="#ppt_x"/>
                                              </p:val>
                                            </p:tav>
                                          </p:tavLst>
                                        </p:anim>
                                        <p:anim calcmode="lin" valueType="num">
                                          <p:cBhvr additive="base">
                                            <p:cTn id="54" dur="300" fill="hold"/>
                                            <p:tgtEl>
                                              <p:spTgt spid="54"/>
                                            </p:tgtEl>
                                            <p:attrNameLst>
                                              <p:attrName>ppt_y</p:attrName>
                                            </p:attrNameLst>
                                          </p:cBhvr>
                                          <p:tavLst>
                                            <p:tav tm="0">
                                              <p:val>
                                                <p:strVal val="#ppt_y"/>
                                              </p:val>
                                            </p:tav>
                                            <p:tav tm="100000">
                                              <p:val>
                                                <p:strVal val="#ppt_y"/>
                                              </p:val>
                                            </p:tav>
                                          </p:tavLst>
                                        </p:anim>
                                      </p:childTnLst>
                                    </p:cTn>
                                  </p:par>
                                </p:childTnLst>
                              </p:cTn>
                            </p:par>
                            <p:par>
                              <p:cTn id="55" fill="hold">
                                <p:stCondLst>
                                  <p:cond delay="4500"/>
                                </p:stCondLst>
                                <p:childTnLst>
                                  <p:par>
                                    <p:cTn id="56" presetID="2" presetClass="entr" presetSubtype="2" fill="hold" grpId="0" nodeType="afterEffect">
                                      <p:stCondLst>
                                        <p:cond delay="0"/>
                                      </p:stCondLst>
                                      <p:childTnLst>
                                        <p:set>
                                          <p:cBhvr>
                                            <p:cTn id="57" dur="1" fill="hold">
                                              <p:stCondLst>
                                                <p:cond delay="0"/>
                                              </p:stCondLst>
                                            </p:cTn>
                                            <p:tgtEl>
                                              <p:spTgt spid="57"/>
                                            </p:tgtEl>
                                            <p:attrNameLst>
                                              <p:attrName>style.visibility</p:attrName>
                                            </p:attrNameLst>
                                          </p:cBhvr>
                                          <p:to>
                                            <p:strVal val="visible"/>
                                          </p:to>
                                        </p:set>
                                        <p:anim calcmode="lin" valueType="num">
                                          <p:cBhvr additive="base">
                                            <p:cTn id="58" dur="300" fill="hold"/>
                                            <p:tgtEl>
                                              <p:spTgt spid="57"/>
                                            </p:tgtEl>
                                            <p:attrNameLst>
                                              <p:attrName>ppt_x</p:attrName>
                                            </p:attrNameLst>
                                          </p:cBhvr>
                                          <p:tavLst>
                                            <p:tav tm="0">
                                              <p:val>
                                                <p:strVal val="1+#ppt_w/2"/>
                                              </p:val>
                                            </p:tav>
                                            <p:tav tm="100000">
                                              <p:val>
                                                <p:strVal val="#ppt_x"/>
                                              </p:val>
                                            </p:tav>
                                          </p:tavLst>
                                        </p:anim>
                                        <p:anim calcmode="lin" valueType="num">
                                          <p:cBhvr additive="base">
                                            <p:cTn id="59" dur="300" fill="hold"/>
                                            <p:tgtEl>
                                              <p:spTgt spid="57"/>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58"/>
                                            </p:tgtEl>
                                            <p:attrNameLst>
                                              <p:attrName>style.visibility</p:attrName>
                                            </p:attrNameLst>
                                          </p:cBhvr>
                                          <p:to>
                                            <p:strVal val="visible"/>
                                          </p:to>
                                        </p:set>
                                        <p:anim calcmode="lin" valueType="num">
                                          <p:cBhvr additive="base">
                                            <p:cTn id="62" dur="300" fill="hold"/>
                                            <p:tgtEl>
                                              <p:spTgt spid="58"/>
                                            </p:tgtEl>
                                            <p:attrNameLst>
                                              <p:attrName>ppt_x</p:attrName>
                                            </p:attrNameLst>
                                          </p:cBhvr>
                                          <p:tavLst>
                                            <p:tav tm="0">
                                              <p:val>
                                                <p:strVal val="1+#ppt_w/2"/>
                                              </p:val>
                                            </p:tav>
                                            <p:tav tm="100000">
                                              <p:val>
                                                <p:strVal val="#ppt_x"/>
                                              </p:val>
                                            </p:tav>
                                          </p:tavLst>
                                        </p:anim>
                                        <p:anim calcmode="lin" valueType="num">
                                          <p:cBhvr additive="base">
                                            <p:cTn id="63" dur="300" fill="hold"/>
                                            <p:tgtEl>
                                              <p:spTgt spid="58"/>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59"/>
                                            </p:tgtEl>
                                            <p:attrNameLst>
                                              <p:attrName>style.visibility</p:attrName>
                                            </p:attrNameLst>
                                          </p:cBhvr>
                                          <p:to>
                                            <p:strVal val="visible"/>
                                          </p:to>
                                        </p:set>
                                        <p:anim calcmode="lin" valueType="num">
                                          <p:cBhvr additive="base">
                                            <p:cTn id="66" dur="300" fill="hold"/>
                                            <p:tgtEl>
                                              <p:spTgt spid="59"/>
                                            </p:tgtEl>
                                            <p:attrNameLst>
                                              <p:attrName>ppt_x</p:attrName>
                                            </p:attrNameLst>
                                          </p:cBhvr>
                                          <p:tavLst>
                                            <p:tav tm="0">
                                              <p:val>
                                                <p:strVal val="1+#ppt_w/2"/>
                                              </p:val>
                                            </p:tav>
                                            <p:tav tm="100000">
                                              <p:val>
                                                <p:strVal val="#ppt_x"/>
                                              </p:val>
                                            </p:tav>
                                          </p:tavLst>
                                        </p:anim>
                                        <p:anim calcmode="lin" valueType="num">
                                          <p:cBhvr additive="base">
                                            <p:cTn id="67" dur="3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57" grpId="0"/>
          <p:bldP spid="58" grpId="0"/>
          <p:bldP spid="5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sp>
        <p:nvSpPr>
          <p:cNvPr id="23" name="Oval 16"/>
          <p:cNvSpPr>
            <a:spLocks noChangeArrowheads="1"/>
          </p:cNvSpPr>
          <p:nvPr/>
        </p:nvSpPr>
        <p:spPr bwMode="auto">
          <a:xfrm>
            <a:off x="4139952" y="3921886"/>
            <a:ext cx="998281" cy="439048"/>
          </a:xfrm>
          <a:prstGeom prst="ellipse">
            <a:avLst/>
          </a:prstGeom>
          <a:solidFill>
            <a:schemeClr val="bg2"/>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24" name="Oval 17"/>
          <p:cNvSpPr>
            <a:spLocks noChangeArrowheads="1"/>
          </p:cNvSpPr>
          <p:nvPr/>
        </p:nvSpPr>
        <p:spPr bwMode="auto">
          <a:xfrm>
            <a:off x="4206505" y="3498805"/>
            <a:ext cx="865177" cy="373590"/>
          </a:xfrm>
          <a:prstGeom prst="ellipse">
            <a:avLst/>
          </a:prstGeom>
          <a:solidFill>
            <a:schemeClr val="bg2"/>
          </a:solidFill>
          <a:ln>
            <a:noFill/>
          </a:ln>
          <a:extLst/>
        </p:spPr>
        <p:txBody>
          <a:bodyPr vert="horz" wrap="square" lIns="91424" tIns="45712" rIns="91424" bIns="45712" numCol="1" anchor="t" anchorCtr="0" compatLnSpc="1">
            <a:prstTxWarp prst="textNoShape">
              <a:avLst/>
            </a:prstTxWarp>
          </a:bodyPr>
          <a:lstStyle/>
          <a:p>
            <a:pPr defTabSz="914241"/>
            <a:endParaRPr lang="zh-CN" altLang="en-US" sz="1000" kern="0">
              <a:solidFill>
                <a:prstClr val="black"/>
              </a:solidFill>
            </a:endParaRPr>
          </a:p>
        </p:txBody>
      </p:sp>
      <p:sp>
        <p:nvSpPr>
          <p:cNvPr id="25" name="Oval 18"/>
          <p:cNvSpPr>
            <a:spLocks noChangeArrowheads="1"/>
          </p:cNvSpPr>
          <p:nvPr/>
        </p:nvSpPr>
        <p:spPr bwMode="auto">
          <a:xfrm>
            <a:off x="4265494" y="3115635"/>
            <a:ext cx="747198" cy="325694"/>
          </a:xfrm>
          <a:prstGeom prst="ellipse">
            <a:avLst/>
          </a:prstGeom>
          <a:solidFill>
            <a:schemeClr val="bg2"/>
          </a:solidFill>
          <a:ln>
            <a:noFill/>
          </a:ln>
          <a:extLst/>
        </p:spPr>
        <p:txBody>
          <a:bodyPr vert="horz" wrap="square" lIns="91424" tIns="45712" rIns="91424" bIns="45712" numCol="1" anchor="t" anchorCtr="0" compatLnSpc="1">
            <a:prstTxWarp prst="textNoShape">
              <a:avLst/>
            </a:prstTxWarp>
          </a:bodyPr>
          <a:lstStyle/>
          <a:p>
            <a:pPr defTabSz="914241"/>
            <a:endParaRPr lang="zh-CN" altLang="en-US" sz="1000" kern="0">
              <a:solidFill>
                <a:prstClr val="black"/>
              </a:solidFill>
            </a:endParaRPr>
          </a:p>
        </p:txBody>
      </p:sp>
      <p:sp>
        <p:nvSpPr>
          <p:cNvPr id="26" name="Oval 19"/>
          <p:cNvSpPr>
            <a:spLocks noChangeArrowheads="1"/>
          </p:cNvSpPr>
          <p:nvPr/>
        </p:nvSpPr>
        <p:spPr bwMode="auto">
          <a:xfrm>
            <a:off x="4339608" y="2781958"/>
            <a:ext cx="598969" cy="269815"/>
          </a:xfrm>
          <a:prstGeom prst="ellipse">
            <a:avLst/>
          </a:prstGeom>
          <a:solidFill>
            <a:schemeClr val="bg2"/>
          </a:solidFill>
          <a:ln>
            <a:noFill/>
          </a:ln>
          <a:extLst/>
        </p:spPr>
        <p:txBody>
          <a:bodyPr vert="horz" wrap="square" lIns="91424" tIns="45712" rIns="91424" bIns="45712" numCol="1" anchor="t" anchorCtr="0" compatLnSpc="1">
            <a:prstTxWarp prst="textNoShape">
              <a:avLst/>
            </a:prstTxWarp>
          </a:bodyPr>
          <a:lstStyle/>
          <a:p>
            <a:pPr defTabSz="914241"/>
            <a:endParaRPr lang="zh-CN" altLang="en-US" sz="1000" kern="0">
              <a:solidFill>
                <a:prstClr val="black"/>
              </a:solidFill>
            </a:endParaRPr>
          </a:p>
        </p:txBody>
      </p:sp>
      <p:sp>
        <p:nvSpPr>
          <p:cNvPr id="27" name="Oval 20"/>
          <p:cNvSpPr>
            <a:spLocks noChangeArrowheads="1"/>
          </p:cNvSpPr>
          <p:nvPr/>
        </p:nvSpPr>
        <p:spPr bwMode="auto">
          <a:xfrm>
            <a:off x="4389524" y="2505758"/>
            <a:ext cx="499141" cy="220322"/>
          </a:xfrm>
          <a:prstGeom prst="ellipse">
            <a:avLst/>
          </a:prstGeom>
          <a:solidFill>
            <a:schemeClr val="bg2"/>
          </a:solidFill>
          <a:ln>
            <a:noFill/>
          </a:ln>
          <a:extLst/>
        </p:spPr>
        <p:txBody>
          <a:bodyPr vert="horz" wrap="square" lIns="91424" tIns="45712" rIns="91424" bIns="45712" numCol="1" anchor="t" anchorCtr="0" compatLnSpc="1">
            <a:prstTxWarp prst="textNoShape">
              <a:avLst/>
            </a:prstTxWarp>
          </a:bodyPr>
          <a:lstStyle/>
          <a:p>
            <a:pPr defTabSz="914241"/>
            <a:endParaRPr lang="zh-CN" altLang="en-US" sz="1000" kern="0">
              <a:solidFill>
                <a:prstClr val="black"/>
              </a:solidFill>
            </a:endParaRPr>
          </a:p>
        </p:txBody>
      </p:sp>
      <p:sp>
        <p:nvSpPr>
          <p:cNvPr id="28" name="Oval 21"/>
          <p:cNvSpPr>
            <a:spLocks noChangeArrowheads="1"/>
          </p:cNvSpPr>
          <p:nvPr/>
        </p:nvSpPr>
        <p:spPr bwMode="auto">
          <a:xfrm>
            <a:off x="4439436" y="2295015"/>
            <a:ext cx="390237" cy="170830"/>
          </a:xfrm>
          <a:prstGeom prst="ellipse">
            <a:avLst/>
          </a:prstGeom>
          <a:solidFill>
            <a:schemeClr val="bg2"/>
          </a:solidFill>
          <a:ln>
            <a:noFill/>
          </a:ln>
          <a:extLst/>
        </p:spPr>
        <p:txBody>
          <a:bodyPr vert="horz" wrap="square" lIns="91424" tIns="45712" rIns="91424" bIns="45712" numCol="1" anchor="t" anchorCtr="0" compatLnSpc="1">
            <a:prstTxWarp prst="textNoShape">
              <a:avLst/>
            </a:prstTxWarp>
          </a:bodyPr>
          <a:lstStyle/>
          <a:p>
            <a:pPr defTabSz="914241"/>
            <a:endParaRPr lang="zh-CN" altLang="en-US" sz="1000" kern="0">
              <a:solidFill>
                <a:prstClr val="black"/>
              </a:solidFill>
            </a:endParaRPr>
          </a:p>
        </p:txBody>
      </p:sp>
      <p:sp>
        <p:nvSpPr>
          <p:cNvPr id="29" name="Oval 22"/>
          <p:cNvSpPr>
            <a:spLocks noChangeArrowheads="1"/>
          </p:cNvSpPr>
          <p:nvPr/>
        </p:nvSpPr>
        <p:spPr bwMode="auto">
          <a:xfrm>
            <a:off x="4489351" y="2098641"/>
            <a:ext cx="299484" cy="130916"/>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0" name="Oval 23"/>
          <p:cNvSpPr>
            <a:spLocks noChangeArrowheads="1"/>
          </p:cNvSpPr>
          <p:nvPr/>
        </p:nvSpPr>
        <p:spPr bwMode="auto">
          <a:xfrm>
            <a:off x="4555903" y="1635646"/>
            <a:ext cx="166380" cy="81424"/>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1" name="Oval 24"/>
          <p:cNvSpPr>
            <a:spLocks noChangeArrowheads="1"/>
          </p:cNvSpPr>
          <p:nvPr/>
        </p:nvSpPr>
        <p:spPr bwMode="auto">
          <a:xfrm>
            <a:off x="4530189" y="1766562"/>
            <a:ext cx="216294" cy="97389"/>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2" name="Oval 25"/>
          <p:cNvSpPr>
            <a:spLocks noChangeArrowheads="1"/>
          </p:cNvSpPr>
          <p:nvPr/>
        </p:nvSpPr>
        <p:spPr bwMode="auto">
          <a:xfrm>
            <a:off x="4513552" y="1927812"/>
            <a:ext cx="249570" cy="106968"/>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3" name="Oval 26"/>
          <p:cNvSpPr>
            <a:spLocks noChangeArrowheads="1"/>
          </p:cNvSpPr>
          <p:nvPr/>
        </p:nvSpPr>
        <p:spPr bwMode="auto">
          <a:xfrm>
            <a:off x="7247640" y="3932902"/>
            <a:ext cx="996768" cy="439048"/>
          </a:xfrm>
          <a:prstGeom prst="ellipse">
            <a:avLst/>
          </a:prstGeom>
          <a:solidFill>
            <a:schemeClr val="tx2">
              <a:lumMod val="50000"/>
            </a:schemeClr>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4" name="Oval 27"/>
          <p:cNvSpPr>
            <a:spLocks noChangeArrowheads="1"/>
          </p:cNvSpPr>
          <p:nvPr/>
        </p:nvSpPr>
        <p:spPr bwMode="auto">
          <a:xfrm>
            <a:off x="7314192" y="3509819"/>
            <a:ext cx="863664" cy="373590"/>
          </a:xfrm>
          <a:prstGeom prst="ellipse">
            <a:avLst/>
          </a:prstGeom>
          <a:solidFill>
            <a:schemeClr val="tx2">
              <a:lumMod val="50000"/>
            </a:schemeClr>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5" name="Oval 28"/>
          <p:cNvSpPr>
            <a:spLocks noChangeArrowheads="1"/>
          </p:cNvSpPr>
          <p:nvPr/>
        </p:nvSpPr>
        <p:spPr bwMode="auto">
          <a:xfrm>
            <a:off x="7371669" y="3126650"/>
            <a:ext cx="748710" cy="325694"/>
          </a:xfrm>
          <a:prstGeom prst="ellipse">
            <a:avLst/>
          </a:prstGeom>
          <a:solidFill>
            <a:schemeClr val="tx2">
              <a:lumMod val="50000"/>
            </a:schemeClr>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6" name="Oval 29"/>
          <p:cNvSpPr>
            <a:spLocks noChangeArrowheads="1"/>
          </p:cNvSpPr>
          <p:nvPr/>
        </p:nvSpPr>
        <p:spPr bwMode="auto">
          <a:xfrm>
            <a:off x="7447296" y="2792974"/>
            <a:ext cx="597456" cy="269815"/>
          </a:xfrm>
          <a:prstGeom prst="ellipse">
            <a:avLst/>
          </a:prstGeom>
          <a:solidFill>
            <a:schemeClr val="tx2">
              <a:lumMod val="50000"/>
            </a:schemeClr>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7" name="Oval 30"/>
          <p:cNvSpPr>
            <a:spLocks noChangeArrowheads="1"/>
          </p:cNvSpPr>
          <p:nvPr/>
        </p:nvSpPr>
        <p:spPr bwMode="auto">
          <a:xfrm>
            <a:off x="7495699" y="2516773"/>
            <a:ext cx="499141" cy="220322"/>
          </a:xfrm>
          <a:prstGeom prst="ellipse">
            <a:avLst/>
          </a:prstGeom>
          <a:solidFill>
            <a:schemeClr val="tx2">
              <a:lumMod val="50000"/>
            </a:schemeClr>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8" name="Oval 31"/>
          <p:cNvSpPr>
            <a:spLocks noChangeArrowheads="1"/>
          </p:cNvSpPr>
          <p:nvPr/>
        </p:nvSpPr>
        <p:spPr bwMode="auto">
          <a:xfrm>
            <a:off x="7554688" y="2306031"/>
            <a:ext cx="390237" cy="170830"/>
          </a:xfrm>
          <a:prstGeom prst="ellipse">
            <a:avLst/>
          </a:prstGeom>
          <a:solidFill>
            <a:schemeClr val="tx2">
              <a:lumMod val="50000"/>
            </a:schemeClr>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39" name="Oval 32"/>
          <p:cNvSpPr>
            <a:spLocks noChangeArrowheads="1"/>
          </p:cNvSpPr>
          <p:nvPr/>
        </p:nvSpPr>
        <p:spPr bwMode="auto">
          <a:xfrm>
            <a:off x="7595526" y="2109656"/>
            <a:ext cx="299484" cy="130916"/>
          </a:xfrm>
          <a:prstGeom prst="ellipse">
            <a:avLst/>
          </a:prstGeom>
          <a:solidFill>
            <a:schemeClr val="tx2">
              <a:lumMod val="50000"/>
            </a:schemeClr>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40" name="Oval 33"/>
          <p:cNvSpPr>
            <a:spLocks noChangeArrowheads="1"/>
          </p:cNvSpPr>
          <p:nvPr/>
        </p:nvSpPr>
        <p:spPr bwMode="auto">
          <a:xfrm>
            <a:off x="7662079" y="1646660"/>
            <a:ext cx="175455" cy="81424"/>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41" name="Oval 34"/>
          <p:cNvSpPr>
            <a:spLocks noChangeArrowheads="1"/>
          </p:cNvSpPr>
          <p:nvPr/>
        </p:nvSpPr>
        <p:spPr bwMode="auto">
          <a:xfrm>
            <a:off x="7637878" y="1777577"/>
            <a:ext cx="223857" cy="97389"/>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42" name="Oval 35"/>
          <p:cNvSpPr>
            <a:spLocks noChangeArrowheads="1"/>
          </p:cNvSpPr>
          <p:nvPr/>
        </p:nvSpPr>
        <p:spPr bwMode="auto">
          <a:xfrm>
            <a:off x="7621240" y="1938827"/>
            <a:ext cx="249570" cy="106968"/>
          </a:xfrm>
          <a:prstGeom prst="ellipse">
            <a:avLst/>
          </a:prstGeom>
          <a:solidFill>
            <a:schemeClr val="tx2">
              <a:lumMod val="50000"/>
            </a:schemeClr>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43" name="Oval 36"/>
          <p:cNvSpPr>
            <a:spLocks noChangeArrowheads="1"/>
          </p:cNvSpPr>
          <p:nvPr/>
        </p:nvSpPr>
        <p:spPr bwMode="auto">
          <a:xfrm>
            <a:off x="5652120" y="3921886"/>
            <a:ext cx="998281" cy="439048"/>
          </a:xfrm>
          <a:prstGeom prst="ellipse">
            <a:avLst/>
          </a:prstGeom>
          <a:solidFill>
            <a:schemeClr val="tx2"/>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44" name="Oval 37"/>
          <p:cNvSpPr>
            <a:spLocks noChangeArrowheads="1"/>
          </p:cNvSpPr>
          <p:nvPr/>
        </p:nvSpPr>
        <p:spPr bwMode="auto">
          <a:xfrm>
            <a:off x="5718673" y="3498805"/>
            <a:ext cx="865177" cy="373590"/>
          </a:xfrm>
          <a:prstGeom prst="ellipse">
            <a:avLst/>
          </a:prstGeom>
          <a:solidFill>
            <a:schemeClr val="tx2"/>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60" name="Oval 38"/>
          <p:cNvSpPr>
            <a:spLocks noChangeArrowheads="1"/>
          </p:cNvSpPr>
          <p:nvPr/>
        </p:nvSpPr>
        <p:spPr bwMode="auto">
          <a:xfrm>
            <a:off x="5776149" y="3115635"/>
            <a:ext cx="748710" cy="325694"/>
          </a:xfrm>
          <a:prstGeom prst="ellipse">
            <a:avLst/>
          </a:prstGeom>
          <a:solidFill>
            <a:schemeClr val="tx2"/>
          </a:solidFill>
          <a:ln>
            <a:noFill/>
          </a:ln>
          <a:extLst/>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61" name="Oval 39"/>
          <p:cNvSpPr>
            <a:spLocks noChangeArrowheads="1"/>
          </p:cNvSpPr>
          <p:nvPr/>
        </p:nvSpPr>
        <p:spPr bwMode="auto">
          <a:xfrm>
            <a:off x="5851776" y="2781958"/>
            <a:ext cx="598969" cy="269815"/>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62" name="Oval 40"/>
          <p:cNvSpPr>
            <a:spLocks noChangeArrowheads="1"/>
          </p:cNvSpPr>
          <p:nvPr/>
        </p:nvSpPr>
        <p:spPr bwMode="auto">
          <a:xfrm>
            <a:off x="5901691" y="2505758"/>
            <a:ext cx="499141" cy="220322"/>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63" name="Oval 41"/>
          <p:cNvSpPr>
            <a:spLocks noChangeArrowheads="1"/>
          </p:cNvSpPr>
          <p:nvPr/>
        </p:nvSpPr>
        <p:spPr bwMode="auto">
          <a:xfrm>
            <a:off x="5951605" y="2295015"/>
            <a:ext cx="390237" cy="170830"/>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64" name="Oval 42"/>
          <p:cNvSpPr>
            <a:spLocks noChangeArrowheads="1"/>
          </p:cNvSpPr>
          <p:nvPr/>
        </p:nvSpPr>
        <p:spPr bwMode="auto">
          <a:xfrm>
            <a:off x="6001518" y="2098641"/>
            <a:ext cx="299484" cy="130916"/>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65" name="Oval 43"/>
          <p:cNvSpPr>
            <a:spLocks noChangeArrowheads="1"/>
          </p:cNvSpPr>
          <p:nvPr/>
        </p:nvSpPr>
        <p:spPr bwMode="auto">
          <a:xfrm>
            <a:off x="6068070" y="1635646"/>
            <a:ext cx="166380" cy="81424"/>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66" name="Oval 44"/>
          <p:cNvSpPr>
            <a:spLocks noChangeArrowheads="1"/>
          </p:cNvSpPr>
          <p:nvPr/>
        </p:nvSpPr>
        <p:spPr bwMode="auto">
          <a:xfrm>
            <a:off x="6042357" y="1766562"/>
            <a:ext cx="216294" cy="97389"/>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sp>
        <p:nvSpPr>
          <p:cNvPr id="67" name="Oval 45"/>
          <p:cNvSpPr>
            <a:spLocks noChangeArrowheads="1"/>
          </p:cNvSpPr>
          <p:nvPr/>
        </p:nvSpPr>
        <p:spPr bwMode="auto">
          <a:xfrm>
            <a:off x="6025720" y="1927812"/>
            <a:ext cx="249570" cy="106968"/>
          </a:xfrm>
          <a:prstGeom prst="ellipse">
            <a:avLst/>
          </a:prstGeom>
          <a:solidFill>
            <a:sysClr val="window" lastClr="FFFFFF">
              <a:lumMod val="65000"/>
            </a:sysClr>
          </a:solidFill>
          <a:ln>
            <a:noFill/>
          </a:ln>
        </p:spPr>
        <p:txBody>
          <a:bodyPr vert="horz" wrap="square" lIns="91424" tIns="45712" rIns="91424" bIns="45712" numCol="1" anchor="t" anchorCtr="0" compatLnSpc="1">
            <a:prstTxWarp prst="textNoShape">
              <a:avLst/>
            </a:prstTxWarp>
          </a:bodyPr>
          <a:lstStyle/>
          <a:p>
            <a:pPr defTabSz="914241">
              <a:defRPr/>
            </a:pPr>
            <a:endParaRPr lang="zh-CN" altLang="en-US" sz="1000" kern="0">
              <a:solidFill>
                <a:prstClr val="black"/>
              </a:solidFill>
            </a:endParaRPr>
          </a:p>
        </p:txBody>
      </p:sp>
      <p:grpSp>
        <p:nvGrpSpPr>
          <p:cNvPr id="68" name="组合 67"/>
          <p:cNvGrpSpPr/>
          <p:nvPr/>
        </p:nvGrpSpPr>
        <p:grpSpPr>
          <a:xfrm>
            <a:off x="7496624" y="3091791"/>
            <a:ext cx="563351" cy="1072356"/>
            <a:chOff x="7508876" y="2216150"/>
            <a:chExt cx="674687" cy="1284288"/>
          </a:xfrm>
          <a:effectLst>
            <a:outerShdw blurRad="38100" dist="12700" dir="2700000" sy="-23000" kx="-800400" algn="bl" rotWithShape="0">
              <a:prstClr val="black">
                <a:alpha val="20000"/>
              </a:prstClr>
            </a:outerShdw>
          </a:effectLst>
        </p:grpSpPr>
        <p:sp>
          <p:nvSpPr>
            <p:cNvPr id="73" name="Freeform 101"/>
            <p:cNvSpPr>
              <a:spLocks/>
            </p:cNvSpPr>
            <p:nvPr/>
          </p:nvSpPr>
          <p:spPr bwMode="auto">
            <a:xfrm>
              <a:off x="7842250" y="3368675"/>
              <a:ext cx="122237" cy="131763"/>
            </a:xfrm>
            <a:custGeom>
              <a:avLst/>
              <a:gdLst>
                <a:gd name="T0" fmla="*/ 2 w 14"/>
                <a:gd name="T1" fmla="*/ 4 h 15"/>
                <a:gd name="T2" fmla="*/ 0 w 14"/>
                <a:gd name="T3" fmla="*/ 10 h 15"/>
                <a:gd name="T4" fmla="*/ 5 w 14"/>
                <a:gd name="T5" fmla="*/ 12 h 15"/>
                <a:gd name="T6" fmla="*/ 6 w 14"/>
                <a:gd name="T7" fmla="*/ 15 h 15"/>
                <a:gd name="T8" fmla="*/ 12 w 14"/>
                <a:gd name="T9" fmla="*/ 12 h 15"/>
                <a:gd name="T10" fmla="*/ 13 w 14"/>
                <a:gd name="T11" fmla="*/ 6 h 15"/>
                <a:gd name="T12" fmla="*/ 14 w 14"/>
                <a:gd name="T13" fmla="*/ 4 h 15"/>
                <a:gd name="T14" fmla="*/ 14 w 14"/>
                <a:gd name="T15" fmla="*/ 0 h 15"/>
                <a:gd name="T16" fmla="*/ 2 w 14"/>
                <a:gd name="T1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2" y="4"/>
                  </a:moveTo>
                  <a:cubicBezTo>
                    <a:pt x="2" y="4"/>
                    <a:pt x="0" y="8"/>
                    <a:pt x="0" y="10"/>
                  </a:cubicBezTo>
                  <a:cubicBezTo>
                    <a:pt x="1" y="13"/>
                    <a:pt x="3" y="13"/>
                    <a:pt x="5" y="12"/>
                  </a:cubicBezTo>
                  <a:cubicBezTo>
                    <a:pt x="5" y="12"/>
                    <a:pt x="5" y="14"/>
                    <a:pt x="6" y="15"/>
                  </a:cubicBezTo>
                  <a:cubicBezTo>
                    <a:pt x="7" y="15"/>
                    <a:pt x="12" y="14"/>
                    <a:pt x="12" y="12"/>
                  </a:cubicBezTo>
                  <a:cubicBezTo>
                    <a:pt x="13" y="10"/>
                    <a:pt x="13" y="6"/>
                    <a:pt x="13" y="6"/>
                  </a:cubicBezTo>
                  <a:cubicBezTo>
                    <a:pt x="14" y="5"/>
                    <a:pt x="14" y="4"/>
                    <a:pt x="14" y="4"/>
                  </a:cubicBezTo>
                  <a:cubicBezTo>
                    <a:pt x="14" y="4"/>
                    <a:pt x="14" y="3"/>
                    <a:pt x="14" y="0"/>
                  </a:cubicBezTo>
                  <a:cubicBezTo>
                    <a:pt x="14" y="0"/>
                    <a:pt x="5" y="3"/>
                    <a:pt x="2" y="4"/>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75" name="Freeform 102"/>
            <p:cNvSpPr>
              <a:spLocks/>
            </p:cNvSpPr>
            <p:nvPr/>
          </p:nvSpPr>
          <p:spPr bwMode="auto">
            <a:xfrm>
              <a:off x="7797800" y="3033713"/>
              <a:ext cx="122237" cy="412750"/>
            </a:xfrm>
            <a:custGeom>
              <a:avLst/>
              <a:gdLst>
                <a:gd name="T0" fmla="*/ 6 w 14"/>
                <a:gd name="T1" fmla="*/ 46 h 47"/>
                <a:gd name="T2" fmla="*/ 7 w 14"/>
                <a:gd name="T3" fmla="*/ 41 h 47"/>
                <a:gd name="T4" fmla="*/ 9 w 14"/>
                <a:gd name="T5" fmla="*/ 35 h 47"/>
                <a:gd name="T6" fmla="*/ 3 w 14"/>
                <a:gd name="T7" fmla="*/ 21 h 47"/>
                <a:gd name="T8" fmla="*/ 2 w 14"/>
                <a:gd name="T9" fmla="*/ 11 h 47"/>
                <a:gd name="T10" fmla="*/ 0 w 14"/>
                <a:gd name="T11" fmla="*/ 2 h 47"/>
                <a:gd name="T12" fmla="*/ 10 w 14"/>
                <a:gd name="T13" fmla="*/ 2 h 47"/>
                <a:gd name="T14" fmla="*/ 10 w 14"/>
                <a:gd name="T15" fmla="*/ 11 h 47"/>
                <a:gd name="T16" fmla="*/ 10 w 14"/>
                <a:gd name="T17" fmla="*/ 14 h 47"/>
                <a:gd name="T18" fmla="*/ 12 w 14"/>
                <a:gd name="T19" fmla="*/ 26 h 47"/>
                <a:gd name="T20" fmla="*/ 13 w 14"/>
                <a:gd name="T21" fmla="*/ 33 h 47"/>
                <a:gd name="T22" fmla="*/ 14 w 14"/>
                <a:gd name="T23" fmla="*/ 39 h 47"/>
                <a:gd name="T24" fmla="*/ 11 w 14"/>
                <a:gd name="T25" fmla="*/ 46 h 47"/>
                <a:gd name="T26" fmla="*/ 6 w 14"/>
                <a:gd name="T27"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47">
                  <a:moveTo>
                    <a:pt x="6" y="46"/>
                  </a:moveTo>
                  <a:cubicBezTo>
                    <a:pt x="6" y="45"/>
                    <a:pt x="7" y="43"/>
                    <a:pt x="7" y="41"/>
                  </a:cubicBezTo>
                  <a:cubicBezTo>
                    <a:pt x="8" y="39"/>
                    <a:pt x="9" y="36"/>
                    <a:pt x="9" y="35"/>
                  </a:cubicBezTo>
                  <a:cubicBezTo>
                    <a:pt x="8" y="35"/>
                    <a:pt x="4" y="23"/>
                    <a:pt x="3" y="21"/>
                  </a:cubicBezTo>
                  <a:cubicBezTo>
                    <a:pt x="3" y="18"/>
                    <a:pt x="2" y="15"/>
                    <a:pt x="2" y="11"/>
                  </a:cubicBezTo>
                  <a:cubicBezTo>
                    <a:pt x="1" y="8"/>
                    <a:pt x="0" y="3"/>
                    <a:pt x="0" y="2"/>
                  </a:cubicBezTo>
                  <a:cubicBezTo>
                    <a:pt x="0" y="0"/>
                    <a:pt x="10" y="2"/>
                    <a:pt x="10" y="2"/>
                  </a:cubicBezTo>
                  <a:cubicBezTo>
                    <a:pt x="10" y="2"/>
                    <a:pt x="10" y="10"/>
                    <a:pt x="10" y="11"/>
                  </a:cubicBezTo>
                  <a:cubicBezTo>
                    <a:pt x="10" y="11"/>
                    <a:pt x="10" y="13"/>
                    <a:pt x="10" y="14"/>
                  </a:cubicBezTo>
                  <a:cubicBezTo>
                    <a:pt x="10" y="14"/>
                    <a:pt x="11" y="18"/>
                    <a:pt x="12" y="26"/>
                  </a:cubicBezTo>
                  <a:cubicBezTo>
                    <a:pt x="12" y="33"/>
                    <a:pt x="13" y="33"/>
                    <a:pt x="13" y="33"/>
                  </a:cubicBezTo>
                  <a:cubicBezTo>
                    <a:pt x="14" y="39"/>
                    <a:pt x="14" y="39"/>
                    <a:pt x="14" y="39"/>
                  </a:cubicBezTo>
                  <a:cubicBezTo>
                    <a:pt x="11" y="46"/>
                    <a:pt x="11" y="46"/>
                    <a:pt x="11" y="46"/>
                  </a:cubicBezTo>
                  <a:cubicBezTo>
                    <a:pt x="11" y="46"/>
                    <a:pt x="8" y="47"/>
                    <a:pt x="6" y="46"/>
                  </a:cubicBezTo>
                  <a:close/>
                </a:path>
              </a:pathLst>
            </a:custGeom>
            <a:solidFill>
              <a:srgbClr val="F2C27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76" name="Freeform 103"/>
            <p:cNvSpPr>
              <a:spLocks/>
            </p:cNvSpPr>
            <p:nvPr/>
          </p:nvSpPr>
          <p:spPr bwMode="auto">
            <a:xfrm>
              <a:off x="7797800" y="3033713"/>
              <a:ext cx="122237" cy="404813"/>
            </a:xfrm>
            <a:custGeom>
              <a:avLst/>
              <a:gdLst>
                <a:gd name="T0" fmla="*/ 12 w 14"/>
                <a:gd name="T1" fmla="*/ 26 h 46"/>
                <a:gd name="T2" fmla="*/ 10 w 14"/>
                <a:gd name="T3" fmla="*/ 14 h 46"/>
                <a:gd name="T4" fmla="*/ 10 w 14"/>
                <a:gd name="T5" fmla="*/ 11 h 46"/>
                <a:gd name="T6" fmla="*/ 10 w 14"/>
                <a:gd name="T7" fmla="*/ 2 h 46"/>
                <a:gd name="T8" fmla="*/ 0 w 14"/>
                <a:gd name="T9" fmla="*/ 2 h 46"/>
                <a:gd name="T10" fmla="*/ 1 w 14"/>
                <a:gd name="T11" fmla="*/ 9 h 46"/>
                <a:gd name="T12" fmla="*/ 4 w 14"/>
                <a:gd name="T13" fmla="*/ 14 h 46"/>
                <a:gd name="T14" fmla="*/ 7 w 14"/>
                <a:gd name="T15" fmla="*/ 12 h 46"/>
                <a:gd name="T16" fmla="*/ 10 w 14"/>
                <a:gd name="T17" fmla="*/ 26 h 46"/>
                <a:gd name="T18" fmla="*/ 7 w 14"/>
                <a:gd name="T19" fmla="*/ 32 h 46"/>
                <a:gd name="T20" fmla="*/ 9 w 14"/>
                <a:gd name="T21" fmla="*/ 35 h 46"/>
                <a:gd name="T22" fmla="*/ 8 w 14"/>
                <a:gd name="T23" fmla="*/ 38 h 46"/>
                <a:gd name="T24" fmla="*/ 11 w 14"/>
                <a:gd name="T25" fmla="*/ 38 h 46"/>
                <a:gd name="T26" fmla="*/ 9 w 14"/>
                <a:gd name="T27" fmla="*/ 46 h 46"/>
                <a:gd name="T28" fmla="*/ 11 w 14"/>
                <a:gd name="T29" fmla="*/ 46 h 46"/>
                <a:gd name="T30" fmla="*/ 14 w 14"/>
                <a:gd name="T31" fmla="*/ 39 h 46"/>
                <a:gd name="T32" fmla="*/ 13 w 14"/>
                <a:gd name="T33" fmla="*/ 33 h 46"/>
                <a:gd name="T34" fmla="*/ 12 w 14"/>
                <a:gd name="T35"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 h="46">
                  <a:moveTo>
                    <a:pt x="12" y="26"/>
                  </a:moveTo>
                  <a:cubicBezTo>
                    <a:pt x="11" y="18"/>
                    <a:pt x="10" y="14"/>
                    <a:pt x="10" y="14"/>
                  </a:cubicBezTo>
                  <a:cubicBezTo>
                    <a:pt x="10" y="13"/>
                    <a:pt x="10" y="11"/>
                    <a:pt x="10" y="11"/>
                  </a:cubicBezTo>
                  <a:cubicBezTo>
                    <a:pt x="10" y="10"/>
                    <a:pt x="10" y="2"/>
                    <a:pt x="10" y="2"/>
                  </a:cubicBezTo>
                  <a:cubicBezTo>
                    <a:pt x="10" y="2"/>
                    <a:pt x="0" y="0"/>
                    <a:pt x="0" y="2"/>
                  </a:cubicBezTo>
                  <a:cubicBezTo>
                    <a:pt x="0" y="3"/>
                    <a:pt x="1" y="6"/>
                    <a:pt x="1" y="9"/>
                  </a:cubicBezTo>
                  <a:cubicBezTo>
                    <a:pt x="3" y="11"/>
                    <a:pt x="4" y="14"/>
                    <a:pt x="4" y="14"/>
                  </a:cubicBezTo>
                  <a:cubicBezTo>
                    <a:pt x="5" y="14"/>
                    <a:pt x="7" y="12"/>
                    <a:pt x="7" y="12"/>
                  </a:cubicBezTo>
                  <a:cubicBezTo>
                    <a:pt x="7" y="12"/>
                    <a:pt x="9" y="21"/>
                    <a:pt x="10" y="26"/>
                  </a:cubicBezTo>
                  <a:cubicBezTo>
                    <a:pt x="10" y="29"/>
                    <a:pt x="9" y="31"/>
                    <a:pt x="7" y="32"/>
                  </a:cubicBezTo>
                  <a:cubicBezTo>
                    <a:pt x="8" y="34"/>
                    <a:pt x="9" y="35"/>
                    <a:pt x="9" y="35"/>
                  </a:cubicBezTo>
                  <a:cubicBezTo>
                    <a:pt x="9" y="36"/>
                    <a:pt x="9" y="37"/>
                    <a:pt x="8" y="38"/>
                  </a:cubicBezTo>
                  <a:cubicBezTo>
                    <a:pt x="10" y="38"/>
                    <a:pt x="11" y="37"/>
                    <a:pt x="11" y="38"/>
                  </a:cubicBezTo>
                  <a:cubicBezTo>
                    <a:pt x="11" y="40"/>
                    <a:pt x="10" y="44"/>
                    <a:pt x="9" y="46"/>
                  </a:cubicBezTo>
                  <a:cubicBezTo>
                    <a:pt x="10" y="46"/>
                    <a:pt x="11" y="46"/>
                    <a:pt x="11" y="46"/>
                  </a:cubicBezTo>
                  <a:cubicBezTo>
                    <a:pt x="14" y="39"/>
                    <a:pt x="14" y="39"/>
                    <a:pt x="14" y="39"/>
                  </a:cubicBezTo>
                  <a:cubicBezTo>
                    <a:pt x="13" y="33"/>
                    <a:pt x="13" y="33"/>
                    <a:pt x="13" y="33"/>
                  </a:cubicBezTo>
                  <a:cubicBezTo>
                    <a:pt x="13" y="33"/>
                    <a:pt x="12" y="33"/>
                    <a:pt x="12" y="26"/>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77" name="Freeform 104"/>
            <p:cNvSpPr>
              <a:spLocks/>
            </p:cNvSpPr>
            <p:nvPr/>
          </p:nvSpPr>
          <p:spPr bwMode="auto">
            <a:xfrm>
              <a:off x="7508876" y="2568575"/>
              <a:ext cx="341312" cy="184150"/>
            </a:xfrm>
            <a:custGeom>
              <a:avLst/>
              <a:gdLst>
                <a:gd name="T0" fmla="*/ 2 w 39"/>
                <a:gd name="T1" fmla="*/ 18 h 21"/>
                <a:gd name="T2" fmla="*/ 6 w 39"/>
                <a:gd name="T3" fmla="*/ 21 h 21"/>
                <a:gd name="T4" fmla="*/ 10 w 39"/>
                <a:gd name="T5" fmla="*/ 21 h 21"/>
                <a:gd name="T6" fmla="*/ 15 w 39"/>
                <a:gd name="T7" fmla="*/ 21 h 21"/>
                <a:gd name="T8" fmla="*/ 16 w 39"/>
                <a:gd name="T9" fmla="*/ 20 h 21"/>
                <a:gd name="T10" fmla="*/ 23 w 39"/>
                <a:gd name="T11" fmla="*/ 19 h 21"/>
                <a:gd name="T12" fmla="*/ 37 w 39"/>
                <a:gd name="T13" fmla="*/ 13 h 21"/>
                <a:gd name="T14" fmla="*/ 35 w 39"/>
                <a:gd name="T15" fmla="*/ 0 h 21"/>
                <a:gd name="T16" fmla="*/ 32 w 39"/>
                <a:gd name="T17" fmla="*/ 9 h 21"/>
                <a:gd name="T18" fmla="*/ 24 w 39"/>
                <a:gd name="T19" fmla="*/ 14 h 21"/>
                <a:gd name="T20" fmla="*/ 14 w 39"/>
                <a:gd name="T21" fmla="*/ 17 h 21"/>
                <a:gd name="T22" fmla="*/ 8 w 39"/>
                <a:gd name="T23" fmla="*/ 18 h 21"/>
                <a:gd name="T24" fmla="*/ 2 w 39"/>
                <a:gd name="T25" fmla="*/ 17 h 21"/>
                <a:gd name="T26" fmla="*/ 2 w 39"/>
                <a:gd name="T27"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21">
                  <a:moveTo>
                    <a:pt x="2" y="18"/>
                  </a:moveTo>
                  <a:cubicBezTo>
                    <a:pt x="6" y="21"/>
                    <a:pt x="6" y="21"/>
                    <a:pt x="6" y="21"/>
                  </a:cubicBezTo>
                  <a:cubicBezTo>
                    <a:pt x="6" y="21"/>
                    <a:pt x="7" y="21"/>
                    <a:pt x="10" y="21"/>
                  </a:cubicBezTo>
                  <a:cubicBezTo>
                    <a:pt x="10" y="21"/>
                    <a:pt x="14" y="21"/>
                    <a:pt x="15" y="21"/>
                  </a:cubicBezTo>
                  <a:cubicBezTo>
                    <a:pt x="16" y="20"/>
                    <a:pt x="16" y="20"/>
                    <a:pt x="16" y="20"/>
                  </a:cubicBezTo>
                  <a:cubicBezTo>
                    <a:pt x="16" y="20"/>
                    <a:pt x="18" y="20"/>
                    <a:pt x="23" y="19"/>
                  </a:cubicBezTo>
                  <a:cubicBezTo>
                    <a:pt x="28" y="18"/>
                    <a:pt x="36" y="13"/>
                    <a:pt x="37" y="13"/>
                  </a:cubicBezTo>
                  <a:cubicBezTo>
                    <a:pt x="39" y="13"/>
                    <a:pt x="37" y="1"/>
                    <a:pt x="35" y="0"/>
                  </a:cubicBezTo>
                  <a:cubicBezTo>
                    <a:pt x="35" y="0"/>
                    <a:pt x="33" y="8"/>
                    <a:pt x="32" y="9"/>
                  </a:cubicBezTo>
                  <a:cubicBezTo>
                    <a:pt x="32" y="9"/>
                    <a:pt x="27" y="12"/>
                    <a:pt x="24" y="14"/>
                  </a:cubicBezTo>
                  <a:cubicBezTo>
                    <a:pt x="21" y="16"/>
                    <a:pt x="15" y="17"/>
                    <a:pt x="14" y="17"/>
                  </a:cubicBezTo>
                  <a:cubicBezTo>
                    <a:pt x="13" y="17"/>
                    <a:pt x="9" y="18"/>
                    <a:pt x="8" y="18"/>
                  </a:cubicBezTo>
                  <a:cubicBezTo>
                    <a:pt x="7" y="18"/>
                    <a:pt x="3" y="17"/>
                    <a:pt x="2" y="17"/>
                  </a:cubicBezTo>
                  <a:cubicBezTo>
                    <a:pt x="0" y="18"/>
                    <a:pt x="1" y="18"/>
                    <a:pt x="2" y="18"/>
                  </a:cubicBezTo>
                  <a:close/>
                </a:path>
              </a:pathLst>
            </a:custGeom>
            <a:solidFill>
              <a:srgbClr val="F2C27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78" name="Freeform 105"/>
            <p:cNvSpPr>
              <a:spLocks/>
            </p:cNvSpPr>
            <p:nvPr/>
          </p:nvSpPr>
          <p:spPr bwMode="auto">
            <a:xfrm>
              <a:off x="7631113" y="2568575"/>
              <a:ext cx="219075" cy="184150"/>
            </a:xfrm>
            <a:custGeom>
              <a:avLst/>
              <a:gdLst>
                <a:gd name="T0" fmla="*/ 21 w 25"/>
                <a:gd name="T1" fmla="*/ 0 h 21"/>
                <a:gd name="T2" fmla="*/ 21 w 25"/>
                <a:gd name="T3" fmla="*/ 0 h 21"/>
                <a:gd name="T4" fmla="*/ 20 w 25"/>
                <a:gd name="T5" fmla="*/ 2 h 21"/>
                <a:gd name="T6" fmla="*/ 21 w 25"/>
                <a:gd name="T7" fmla="*/ 7 h 21"/>
                <a:gd name="T8" fmla="*/ 20 w 25"/>
                <a:gd name="T9" fmla="*/ 12 h 21"/>
                <a:gd name="T10" fmla="*/ 7 w 25"/>
                <a:gd name="T11" fmla="*/ 18 h 21"/>
                <a:gd name="T12" fmla="*/ 4 w 25"/>
                <a:gd name="T13" fmla="*/ 18 h 21"/>
                <a:gd name="T14" fmla="*/ 0 w 25"/>
                <a:gd name="T15" fmla="*/ 21 h 21"/>
                <a:gd name="T16" fmla="*/ 1 w 25"/>
                <a:gd name="T17" fmla="*/ 21 h 21"/>
                <a:gd name="T18" fmla="*/ 2 w 25"/>
                <a:gd name="T19" fmla="*/ 20 h 21"/>
                <a:gd name="T20" fmla="*/ 9 w 25"/>
                <a:gd name="T21" fmla="*/ 19 h 21"/>
                <a:gd name="T22" fmla="*/ 23 w 25"/>
                <a:gd name="T23" fmla="*/ 13 h 21"/>
                <a:gd name="T24" fmla="*/ 21 w 25"/>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1">
                  <a:moveTo>
                    <a:pt x="21" y="0"/>
                  </a:moveTo>
                  <a:cubicBezTo>
                    <a:pt x="21" y="0"/>
                    <a:pt x="21" y="0"/>
                    <a:pt x="21" y="0"/>
                  </a:cubicBezTo>
                  <a:cubicBezTo>
                    <a:pt x="21" y="0"/>
                    <a:pt x="20" y="1"/>
                    <a:pt x="20" y="2"/>
                  </a:cubicBezTo>
                  <a:cubicBezTo>
                    <a:pt x="21" y="4"/>
                    <a:pt x="21" y="6"/>
                    <a:pt x="21" y="7"/>
                  </a:cubicBezTo>
                  <a:cubicBezTo>
                    <a:pt x="20" y="9"/>
                    <a:pt x="21" y="12"/>
                    <a:pt x="20" y="12"/>
                  </a:cubicBezTo>
                  <a:cubicBezTo>
                    <a:pt x="19" y="13"/>
                    <a:pt x="11" y="18"/>
                    <a:pt x="7" y="18"/>
                  </a:cubicBezTo>
                  <a:cubicBezTo>
                    <a:pt x="7" y="18"/>
                    <a:pt x="5" y="18"/>
                    <a:pt x="4" y="18"/>
                  </a:cubicBezTo>
                  <a:cubicBezTo>
                    <a:pt x="3" y="19"/>
                    <a:pt x="2" y="20"/>
                    <a:pt x="0" y="21"/>
                  </a:cubicBezTo>
                  <a:cubicBezTo>
                    <a:pt x="1" y="21"/>
                    <a:pt x="1" y="21"/>
                    <a:pt x="1" y="21"/>
                  </a:cubicBezTo>
                  <a:cubicBezTo>
                    <a:pt x="2" y="20"/>
                    <a:pt x="2" y="20"/>
                    <a:pt x="2" y="20"/>
                  </a:cubicBezTo>
                  <a:cubicBezTo>
                    <a:pt x="2" y="20"/>
                    <a:pt x="4" y="20"/>
                    <a:pt x="9" y="19"/>
                  </a:cubicBezTo>
                  <a:cubicBezTo>
                    <a:pt x="14" y="18"/>
                    <a:pt x="22" y="13"/>
                    <a:pt x="23" y="13"/>
                  </a:cubicBezTo>
                  <a:cubicBezTo>
                    <a:pt x="25" y="13"/>
                    <a:pt x="23" y="3"/>
                    <a:pt x="21" y="0"/>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79" name="Freeform 106"/>
            <p:cNvSpPr>
              <a:spLocks/>
            </p:cNvSpPr>
            <p:nvPr/>
          </p:nvSpPr>
          <p:spPr bwMode="auto">
            <a:xfrm>
              <a:off x="7894638" y="2990850"/>
              <a:ext cx="122237" cy="482600"/>
            </a:xfrm>
            <a:custGeom>
              <a:avLst/>
              <a:gdLst>
                <a:gd name="T0" fmla="*/ 0 w 14"/>
                <a:gd name="T1" fmla="*/ 52 h 55"/>
                <a:gd name="T2" fmla="*/ 1 w 14"/>
                <a:gd name="T3" fmla="*/ 47 h 55"/>
                <a:gd name="T4" fmla="*/ 3 w 14"/>
                <a:gd name="T5" fmla="*/ 39 h 55"/>
                <a:gd name="T6" fmla="*/ 6 w 14"/>
                <a:gd name="T7" fmla="*/ 16 h 55"/>
                <a:gd name="T8" fmla="*/ 3 w 14"/>
                <a:gd name="T9" fmla="*/ 7 h 55"/>
                <a:gd name="T10" fmla="*/ 6 w 14"/>
                <a:gd name="T11" fmla="*/ 1 h 55"/>
                <a:gd name="T12" fmla="*/ 12 w 14"/>
                <a:gd name="T13" fmla="*/ 6 h 55"/>
                <a:gd name="T14" fmla="*/ 13 w 14"/>
                <a:gd name="T15" fmla="*/ 12 h 55"/>
                <a:gd name="T16" fmla="*/ 13 w 14"/>
                <a:gd name="T17" fmla="*/ 24 h 55"/>
                <a:gd name="T18" fmla="*/ 8 w 14"/>
                <a:gd name="T19" fmla="*/ 38 h 55"/>
                <a:gd name="T20" fmla="*/ 8 w 14"/>
                <a:gd name="T21" fmla="*/ 43 h 55"/>
                <a:gd name="T22" fmla="*/ 7 w 14"/>
                <a:gd name="T23" fmla="*/ 48 h 55"/>
                <a:gd name="T24" fmla="*/ 6 w 14"/>
                <a:gd name="T25" fmla="*/ 52 h 55"/>
                <a:gd name="T26" fmla="*/ 0 w 14"/>
                <a:gd name="T27" fmla="*/ 5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55">
                  <a:moveTo>
                    <a:pt x="0" y="52"/>
                  </a:moveTo>
                  <a:cubicBezTo>
                    <a:pt x="0" y="52"/>
                    <a:pt x="0" y="48"/>
                    <a:pt x="1" y="47"/>
                  </a:cubicBezTo>
                  <a:cubicBezTo>
                    <a:pt x="1" y="45"/>
                    <a:pt x="2" y="40"/>
                    <a:pt x="3" y="39"/>
                  </a:cubicBezTo>
                  <a:cubicBezTo>
                    <a:pt x="3" y="39"/>
                    <a:pt x="5" y="24"/>
                    <a:pt x="6" y="16"/>
                  </a:cubicBezTo>
                  <a:cubicBezTo>
                    <a:pt x="6" y="16"/>
                    <a:pt x="2" y="13"/>
                    <a:pt x="3" y="7"/>
                  </a:cubicBezTo>
                  <a:cubicBezTo>
                    <a:pt x="3" y="2"/>
                    <a:pt x="6" y="0"/>
                    <a:pt x="6" y="1"/>
                  </a:cubicBezTo>
                  <a:cubicBezTo>
                    <a:pt x="7" y="1"/>
                    <a:pt x="12" y="6"/>
                    <a:pt x="12" y="6"/>
                  </a:cubicBezTo>
                  <a:cubicBezTo>
                    <a:pt x="12" y="6"/>
                    <a:pt x="13" y="12"/>
                    <a:pt x="13" y="12"/>
                  </a:cubicBezTo>
                  <a:cubicBezTo>
                    <a:pt x="12" y="13"/>
                    <a:pt x="14" y="20"/>
                    <a:pt x="13" y="24"/>
                  </a:cubicBezTo>
                  <a:cubicBezTo>
                    <a:pt x="13" y="28"/>
                    <a:pt x="9" y="34"/>
                    <a:pt x="8" y="38"/>
                  </a:cubicBezTo>
                  <a:cubicBezTo>
                    <a:pt x="8" y="38"/>
                    <a:pt x="8" y="43"/>
                    <a:pt x="8" y="43"/>
                  </a:cubicBezTo>
                  <a:cubicBezTo>
                    <a:pt x="8" y="44"/>
                    <a:pt x="7" y="47"/>
                    <a:pt x="7" y="48"/>
                  </a:cubicBezTo>
                  <a:cubicBezTo>
                    <a:pt x="7" y="48"/>
                    <a:pt x="6" y="51"/>
                    <a:pt x="6" y="52"/>
                  </a:cubicBezTo>
                  <a:cubicBezTo>
                    <a:pt x="5" y="52"/>
                    <a:pt x="2" y="55"/>
                    <a:pt x="0" y="52"/>
                  </a:cubicBezTo>
                  <a:close/>
                </a:path>
              </a:pathLst>
            </a:custGeom>
            <a:solidFill>
              <a:srgbClr val="F2C27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0" name="Freeform 107"/>
            <p:cNvSpPr>
              <a:spLocks/>
            </p:cNvSpPr>
            <p:nvPr/>
          </p:nvSpPr>
          <p:spPr bwMode="auto">
            <a:xfrm>
              <a:off x="7902575" y="2990850"/>
              <a:ext cx="114300" cy="473075"/>
            </a:xfrm>
            <a:custGeom>
              <a:avLst/>
              <a:gdLst>
                <a:gd name="T0" fmla="*/ 12 w 13"/>
                <a:gd name="T1" fmla="*/ 12 h 54"/>
                <a:gd name="T2" fmla="*/ 11 w 13"/>
                <a:gd name="T3" fmla="*/ 6 h 54"/>
                <a:gd name="T4" fmla="*/ 5 w 13"/>
                <a:gd name="T5" fmla="*/ 1 h 54"/>
                <a:gd name="T6" fmla="*/ 2 w 13"/>
                <a:gd name="T7" fmla="*/ 7 h 54"/>
                <a:gd name="T8" fmla="*/ 5 w 13"/>
                <a:gd name="T9" fmla="*/ 16 h 54"/>
                <a:gd name="T10" fmla="*/ 4 w 13"/>
                <a:gd name="T11" fmla="*/ 18 h 54"/>
                <a:gd name="T12" fmla="*/ 9 w 13"/>
                <a:gd name="T13" fmla="*/ 18 h 54"/>
                <a:gd name="T14" fmla="*/ 10 w 13"/>
                <a:gd name="T15" fmla="*/ 17 h 54"/>
                <a:gd name="T16" fmla="*/ 9 w 13"/>
                <a:gd name="T17" fmla="*/ 27 h 54"/>
                <a:gd name="T18" fmla="*/ 5 w 13"/>
                <a:gd name="T19" fmla="*/ 41 h 54"/>
                <a:gd name="T20" fmla="*/ 4 w 13"/>
                <a:gd name="T21" fmla="*/ 38 h 54"/>
                <a:gd name="T22" fmla="*/ 5 w 13"/>
                <a:gd name="T23" fmla="*/ 27 h 54"/>
                <a:gd name="T24" fmla="*/ 3 w 13"/>
                <a:gd name="T25" fmla="*/ 37 h 54"/>
                <a:gd name="T26" fmla="*/ 2 w 13"/>
                <a:gd name="T27" fmla="*/ 39 h 54"/>
                <a:gd name="T28" fmla="*/ 2 w 13"/>
                <a:gd name="T29" fmla="*/ 40 h 54"/>
                <a:gd name="T30" fmla="*/ 1 w 13"/>
                <a:gd name="T31" fmla="*/ 48 h 54"/>
                <a:gd name="T32" fmla="*/ 0 w 13"/>
                <a:gd name="T33" fmla="*/ 53 h 54"/>
                <a:gd name="T34" fmla="*/ 5 w 13"/>
                <a:gd name="T35" fmla="*/ 52 h 54"/>
                <a:gd name="T36" fmla="*/ 6 w 13"/>
                <a:gd name="T37" fmla="*/ 48 h 54"/>
                <a:gd name="T38" fmla="*/ 7 w 13"/>
                <a:gd name="T39" fmla="*/ 43 h 54"/>
                <a:gd name="T40" fmla="*/ 7 w 13"/>
                <a:gd name="T41" fmla="*/ 38 h 54"/>
                <a:gd name="T42" fmla="*/ 12 w 13"/>
                <a:gd name="T43" fmla="*/ 24 h 54"/>
                <a:gd name="T44" fmla="*/ 12 w 13"/>
                <a:gd name="T4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54">
                  <a:moveTo>
                    <a:pt x="12" y="12"/>
                  </a:moveTo>
                  <a:cubicBezTo>
                    <a:pt x="12" y="12"/>
                    <a:pt x="11" y="6"/>
                    <a:pt x="11" y="6"/>
                  </a:cubicBezTo>
                  <a:cubicBezTo>
                    <a:pt x="11" y="6"/>
                    <a:pt x="6" y="1"/>
                    <a:pt x="5" y="1"/>
                  </a:cubicBezTo>
                  <a:cubicBezTo>
                    <a:pt x="5" y="0"/>
                    <a:pt x="2" y="2"/>
                    <a:pt x="2" y="7"/>
                  </a:cubicBezTo>
                  <a:cubicBezTo>
                    <a:pt x="1" y="13"/>
                    <a:pt x="5" y="16"/>
                    <a:pt x="5" y="16"/>
                  </a:cubicBezTo>
                  <a:cubicBezTo>
                    <a:pt x="4" y="17"/>
                    <a:pt x="4" y="17"/>
                    <a:pt x="4" y="18"/>
                  </a:cubicBezTo>
                  <a:cubicBezTo>
                    <a:pt x="5" y="19"/>
                    <a:pt x="7" y="19"/>
                    <a:pt x="9" y="18"/>
                  </a:cubicBezTo>
                  <a:cubicBezTo>
                    <a:pt x="9" y="18"/>
                    <a:pt x="10" y="16"/>
                    <a:pt x="10" y="17"/>
                  </a:cubicBezTo>
                  <a:cubicBezTo>
                    <a:pt x="10" y="18"/>
                    <a:pt x="12" y="23"/>
                    <a:pt x="9" y="27"/>
                  </a:cubicBezTo>
                  <a:cubicBezTo>
                    <a:pt x="7" y="31"/>
                    <a:pt x="5" y="40"/>
                    <a:pt x="5" y="41"/>
                  </a:cubicBezTo>
                  <a:cubicBezTo>
                    <a:pt x="4" y="41"/>
                    <a:pt x="3" y="41"/>
                    <a:pt x="4" y="38"/>
                  </a:cubicBezTo>
                  <a:cubicBezTo>
                    <a:pt x="5" y="35"/>
                    <a:pt x="5" y="27"/>
                    <a:pt x="5" y="27"/>
                  </a:cubicBezTo>
                  <a:cubicBezTo>
                    <a:pt x="5" y="27"/>
                    <a:pt x="4" y="35"/>
                    <a:pt x="3" y="37"/>
                  </a:cubicBezTo>
                  <a:cubicBezTo>
                    <a:pt x="2" y="38"/>
                    <a:pt x="2" y="39"/>
                    <a:pt x="2" y="39"/>
                  </a:cubicBezTo>
                  <a:cubicBezTo>
                    <a:pt x="2" y="39"/>
                    <a:pt x="2" y="40"/>
                    <a:pt x="2" y="40"/>
                  </a:cubicBezTo>
                  <a:cubicBezTo>
                    <a:pt x="2" y="42"/>
                    <a:pt x="2" y="46"/>
                    <a:pt x="1" y="48"/>
                  </a:cubicBezTo>
                  <a:cubicBezTo>
                    <a:pt x="0" y="49"/>
                    <a:pt x="0" y="52"/>
                    <a:pt x="0" y="53"/>
                  </a:cubicBezTo>
                  <a:cubicBezTo>
                    <a:pt x="1" y="54"/>
                    <a:pt x="4" y="52"/>
                    <a:pt x="5" y="52"/>
                  </a:cubicBezTo>
                  <a:cubicBezTo>
                    <a:pt x="5" y="51"/>
                    <a:pt x="6" y="48"/>
                    <a:pt x="6" y="48"/>
                  </a:cubicBezTo>
                  <a:cubicBezTo>
                    <a:pt x="6" y="47"/>
                    <a:pt x="7" y="44"/>
                    <a:pt x="7" y="43"/>
                  </a:cubicBezTo>
                  <a:cubicBezTo>
                    <a:pt x="7" y="43"/>
                    <a:pt x="7" y="38"/>
                    <a:pt x="7" y="38"/>
                  </a:cubicBezTo>
                  <a:cubicBezTo>
                    <a:pt x="8" y="34"/>
                    <a:pt x="12" y="28"/>
                    <a:pt x="12" y="24"/>
                  </a:cubicBezTo>
                  <a:cubicBezTo>
                    <a:pt x="13" y="20"/>
                    <a:pt x="11" y="13"/>
                    <a:pt x="12" y="12"/>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1" name="Freeform 108"/>
            <p:cNvSpPr>
              <a:spLocks/>
            </p:cNvSpPr>
            <p:nvPr/>
          </p:nvSpPr>
          <p:spPr bwMode="auto">
            <a:xfrm>
              <a:off x="7780338" y="2613025"/>
              <a:ext cx="263525" cy="465138"/>
            </a:xfrm>
            <a:custGeom>
              <a:avLst/>
              <a:gdLst>
                <a:gd name="T0" fmla="*/ 2 w 30"/>
                <a:gd name="T1" fmla="*/ 51 h 53"/>
                <a:gd name="T2" fmla="*/ 27 w 30"/>
                <a:gd name="T3" fmla="*/ 51 h 53"/>
                <a:gd name="T4" fmla="*/ 28 w 30"/>
                <a:gd name="T5" fmla="*/ 38 h 53"/>
                <a:gd name="T6" fmla="*/ 30 w 30"/>
                <a:gd name="T7" fmla="*/ 25 h 53"/>
                <a:gd name="T8" fmla="*/ 29 w 30"/>
                <a:gd name="T9" fmla="*/ 16 h 53"/>
                <a:gd name="T10" fmla="*/ 26 w 30"/>
                <a:gd name="T11" fmla="*/ 10 h 53"/>
                <a:gd name="T12" fmla="*/ 25 w 30"/>
                <a:gd name="T13" fmla="*/ 6 h 53"/>
                <a:gd name="T14" fmla="*/ 25 w 30"/>
                <a:gd name="T15" fmla="*/ 3 h 53"/>
                <a:gd name="T16" fmla="*/ 10 w 30"/>
                <a:gd name="T17" fmla="*/ 1 h 53"/>
                <a:gd name="T18" fmla="*/ 5 w 30"/>
                <a:gd name="T19" fmla="*/ 2 h 53"/>
                <a:gd name="T20" fmla="*/ 4 w 30"/>
                <a:gd name="T21" fmla="*/ 12 h 53"/>
                <a:gd name="T22" fmla="*/ 2 w 30"/>
                <a:gd name="T23" fmla="*/ 5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53">
                  <a:moveTo>
                    <a:pt x="2" y="51"/>
                  </a:moveTo>
                  <a:cubicBezTo>
                    <a:pt x="2" y="51"/>
                    <a:pt x="23" y="53"/>
                    <a:pt x="27" y="51"/>
                  </a:cubicBezTo>
                  <a:cubicBezTo>
                    <a:pt x="27" y="51"/>
                    <a:pt x="27" y="40"/>
                    <a:pt x="28" y="38"/>
                  </a:cubicBezTo>
                  <a:cubicBezTo>
                    <a:pt x="28" y="36"/>
                    <a:pt x="29" y="26"/>
                    <a:pt x="30" y="25"/>
                  </a:cubicBezTo>
                  <a:cubicBezTo>
                    <a:pt x="30" y="23"/>
                    <a:pt x="30" y="18"/>
                    <a:pt x="29" y="16"/>
                  </a:cubicBezTo>
                  <a:cubicBezTo>
                    <a:pt x="28" y="15"/>
                    <a:pt x="27" y="14"/>
                    <a:pt x="26" y="10"/>
                  </a:cubicBezTo>
                  <a:cubicBezTo>
                    <a:pt x="26" y="9"/>
                    <a:pt x="25" y="6"/>
                    <a:pt x="25" y="6"/>
                  </a:cubicBezTo>
                  <a:cubicBezTo>
                    <a:pt x="25" y="6"/>
                    <a:pt x="25" y="4"/>
                    <a:pt x="25" y="3"/>
                  </a:cubicBezTo>
                  <a:cubicBezTo>
                    <a:pt x="25" y="3"/>
                    <a:pt x="17" y="0"/>
                    <a:pt x="10" y="1"/>
                  </a:cubicBezTo>
                  <a:cubicBezTo>
                    <a:pt x="5" y="2"/>
                    <a:pt x="5" y="2"/>
                    <a:pt x="5" y="2"/>
                  </a:cubicBezTo>
                  <a:cubicBezTo>
                    <a:pt x="5" y="2"/>
                    <a:pt x="5" y="10"/>
                    <a:pt x="4" y="12"/>
                  </a:cubicBezTo>
                  <a:cubicBezTo>
                    <a:pt x="2" y="14"/>
                    <a:pt x="0" y="23"/>
                    <a:pt x="2" y="51"/>
                  </a:cubicBez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2" name="Freeform 109"/>
            <p:cNvSpPr>
              <a:spLocks/>
            </p:cNvSpPr>
            <p:nvPr/>
          </p:nvSpPr>
          <p:spPr bwMode="auto">
            <a:xfrm>
              <a:off x="7842250" y="2954338"/>
              <a:ext cx="0" cy="952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3" name="Freeform 110"/>
            <p:cNvSpPr>
              <a:spLocks/>
            </p:cNvSpPr>
            <p:nvPr/>
          </p:nvSpPr>
          <p:spPr bwMode="auto">
            <a:xfrm>
              <a:off x="7842250" y="29638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4" name="Freeform 111"/>
            <p:cNvSpPr>
              <a:spLocks/>
            </p:cNvSpPr>
            <p:nvPr/>
          </p:nvSpPr>
          <p:spPr bwMode="auto">
            <a:xfrm>
              <a:off x="7832725" y="2630488"/>
              <a:ext cx="211137" cy="438150"/>
            </a:xfrm>
            <a:custGeom>
              <a:avLst/>
              <a:gdLst>
                <a:gd name="T0" fmla="*/ 15 w 24"/>
                <a:gd name="T1" fmla="*/ 50 h 50"/>
                <a:gd name="T2" fmla="*/ 21 w 24"/>
                <a:gd name="T3" fmla="*/ 49 h 50"/>
                <a:gd name="T4" fmla="*/ 22 w 24"/>
                <a:gd name="T5" fmla="*/ 36 h 50"/>
                <a:gd name="T6" fmla="*/ 24 w 24"/>
                <a:gd name="T7" fmla="*/ 23 h 50"/>
                <a:gd name="T8" fmla="*/ 23 w 24"/>
                <a:gd name="T9" fmla="*/ 14 h 50"/>
                <a:gd name="T10" fmla="*/ 20 w 24"/>
                <a:gd name="T11" fmla="*/ 8 h 50"/>
                <a:gd name="T12" fmla="*/ 19 w 24"/>
                <a:gd name="T13" fmla="*/ 4 h 50"/>
                <a:gd name="T14" fmla="*/ 19 w 24"/>
                <a:gd name="T15" fmla="*/ 1 h 50"/>
                <a:gd name="T16" fmla="*/ 15 w 24"/>
                <a:gd name="T17" fmla="*/ 0 h 50"/>
                <a:gd name="T18" fmla="*/ 15 w 24"/>
                <a:gd name="T19" fmla="*/ 0 h 50"/>
                <a:gd name="T20" fmla="*/ 13 w 24"/>
                <a:gd name="T21" fmla="*/ 4 h 50"/>
                <a:gd name="T22" fmla="*/ 3 w 24"/>
                <a:gd name="T23" fmla="*/ 6 h 50"/>
                <a:gd name="T24" fmla="*/ 14 w 24"/>
                <a:gd name="T25" fmla="*/ 6 h 50"/>
                <a:gd name="T26" fmla="*/ 15 w 24"/>
                <a:gd name="T27" fmla="*/ 9 h 50"/>
                <a:gd name="T28" fmla="*/ 7 w 24"/>
                <a:gd name="T29" fmla="*/ 10 h 50"/>
                <a:gd name="T30" fmla="*/ 15 w 24"/>
                <a:gd name="T31" fmla="*/ 11 h 50"/>
                <a:gd name="T32" fmla="*/ 17 w 24"/>
                <a:gd name="T33" fmla="*/ 15 h 50"/>
                <a:gd name="T34" fmla="*/ 10 w 24"/>
                <a:gd name="T35" fmla="*/ 14 h 50"/>
                <a:gd name="T36" fmla="*/ 15 w 24"/>
                <a:gd name="T37" fmla="*/ 19 h 50"/>
                <a:gd name="T38" fmla="*/ 0 w 24"/>
                <a:gd name="T39" fmla="*/ 19 h 50"/>
                <a:gd name="T40" fmla="*/ 17 w 24"/>
                <a:gd name="T41" fmla="*/ 21 h 50"/>
                <a:gd name="T42" fmla="*/ 7 w 24"/>
                <a:gd name="T43" fmla="*/ 23 h 50"/>
                <a:gd name="T44" fmla="*/ 15 w 24"/>
                <a:gd name="T45" fmla="*/ 23 h 50"/>
                <a:gd name="T46" fmla="*/ 15 w 24"/>
                <a:gd name="T47" fmla="*/ 29 h 50"/>
                <a:gd name="T48" fmla="*/ 3 w 24"/>
                <a:gd name="T49" fmla="*/ 32 h 50"/>
                <a:gd name="T50" fmla="*/ 15 w 24"/>
                <a:gd name="T51" fmla="*/ 33 h 50"/>
                <a:gd name="T52" fmla="*/ 12 w 24"/>
                <a:gd name="T53" fmla="*/ 36 h 50"/>
                <a:gd name="T54" fmla="*/ 1 w 24"/>
                <a:gd name="T55" fmla="*/ 37 h 50"/>
                <a:gd name="T56" fmla="*/ 14 w 24"/>
                <a:gd name="T57" fmla="*/ 38 h 50"/>
                <a:gd name="T58" fmla="*/ 6 w 24"/>
                <a:gd name="T59" fmla="*/ 41 h 50"/>
                <a:gd name="T60" fmla="*/ 17 w 24"/>
                <a:gd name="T61" fmla="*/ 38 h 50"/>
                <a:gd name="T62" fmla="*/ 17 w 24"/>
                <a:gd name="T63" fmla="*/ 42 h 50"/>
                <a:gd name="T64" fmla="*/ 0 w 24"/>
                <a:gd name="T65" fmla="*/ 47 h 50"/>
                <a:gd name="T66" fmla="*/ 15 w 24"/>
                <a:gd name="T67" fmla="*/ 45 h 50"/>
                <a:gd name="T68" fmla="*/ 15 w 24"/>
                <a:gd name="T6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 h="50">
                  <a:moveTo>
                    <a:pt x="15" y="50"/>
                  </a:moveTo>
                  <a:cubicBezTo>
                    <a:pt x="17" y="50"/>
                    <a:pt x="20" y="50"/>
                    <a:pt x="21" y="49"/>
                  </a:cubicBezTo>
                  <a:cubicBezTo>
                    <a:pt x="21" y="49"/>
                    <a:pt x="21" y="38"/>
                    <a:pt x="22" y="36"/>
                  </a:cubicBezTo>
                  <a:cubicBezTo>
                    <a:pt x="22" y="34"/>
                    <a:pt x="23" y="24"/>
                    <a:pt x="24" y="23"/>
                  </a:cubicBezTo>
                  <a:cubicBezTo>
                    <a:pt x="24" y="21"/>
                    <a:pt x="24" y="16"/>
                    <a:pt x="23" y="14"/>
                  </a:cubicBezTo>
                  <a:cubicBezTo>
                    <a:pt x="22" y="13"/>
                    <a:pt x="21" y="12"/>
                    <a:pt x="20" y="8"/>
                  </a:cubicBezTo>
                  <a:cubicBezTo>
                    <a:pt x="20" y="7"/>
                    <a:pt x="19" y="4"/>
                    <a:pt x="19" y="4"/>
                  </a:cubicBezTo>
                  <a:cubicBezTo>
                    <a:pt x="19" y="4"/>
                    <a:pt x="19" y="2"/>
                    <a:pt x="19" y="1"/>
                  </a:cubicBezTo>
                  <a:cubicBezTo>
                    <a:pt x="19" y="1"/>
                    <a:pt x="17" y="0"/>
                    <a:pt x="15" y="0"/>
                  </a:cubicBezTo>
                  <a:cubicBezTo>
                    <a:pt x="15" y="0"/>
                    <a:pt x="15" y="0"/>
                    <a:pt x="15" y="0"/>
                  </a:cubicBezTo>
                  <a:cubicBezTo>
                    <a:pt x="13" y="1"/>
                    <a:pt x="13" y="4"/>
                    <a:pt x="13" y="4"/>
                  </a:cubicBezTo>
                  <a:cubicBezTo>
                    <a:pt x="7" y="4"/>
                    <a:pt x="3" y="6"/>
                    <a:pt x="3" y="6"/>
                  </a:cubicBezTo>
                  <a:cubicBezTo>
                    <a:pt x="7" y="5"/>
                    <a:pt x="14" y="6"/>
                    <a:pt x="14" y="6"/>
                  </a:cubicBezTo>
                  <a:cubicBezTo>
                    <a:pt x="15" y="9"/>
                    <a:pt x="15" y="9"/>
                    <a:pt x="15" y="9"/>
                  </a:cubicBezTo>
                  <a:cubicBezTo>
                    <a:pt x="12" y="9"/>
                    <a:pt x="7" y="10"/>
                    <a:pt x="7" y="10"/>
                  </a:cubicBezTo>
                  <a:cubicBezTo>
                    <a:pt x="11" y="10"/>
                    <a:pt x="16" y="11"/>
                    <a:pt x="15" y="11"/>
                  </a:cubicBezTo>
                  <a:cubicBezTo>
                    <a:pt x="14" y="12"/>
                    <a:pt x="17" y="15"/>
                    <a:pt x="17" y="15"/>
                  </a:cubicBezTo>
                  <a:cubicBezTo>
                    <a:pt x="13" y="13"/>
                    <a:pt x="10" y="14"/>
                    <a:pt x="10" y="14"/>
                  </a:cubicBezTo>
                  <a:cubicBezTo>
                    <a:pt x="14" y="14"/>
                    <a:pt x="15" y="19"/>
                    <a:pt x="15" y="19"/>
                  </a:cubicBezTo>
                  <a:cubicBezTo>
                    <a:pt x="7" y="16"/>
                    <a:pt x="0" y="19"/>
                    <a:pt x="0" y="19"/>
                  </a:cubicBezTo>
                  <a:cubicBezTo>
                    <a:pt x="12" y="17"/>
                    <a:pt x="17" y="21"/>
                    <a:pt x="17" y="21"/>
                  </a:cubicBezTo>
                  <a:cubicBezTo>
                    <a:pt x="14" y="21"/>
                    <a:pt x="7" y="23"/>
                    <a:pt x="7" y="23"/>
                  </a:cubicBezTo>
                  <a:cubicBezTo>
                    <a:pt x="12" y="22"/>
                    <a:pt x="15" y="23"/>
                    <a:pt x="15" y="23"/>
                  </a:cubicBezTo>
                  <a:cubicBezTo>
                    <a:pt x="15" y="23"/>
                    <a:pt x="16" y="27"/>
                    <a:pt x="15" y="29"/>
                  </a:cubicBezTo>
                  <a:cubicBezTo>
                    <a:pt x="14" y="31"/>
                    <a:pt x="3" y="32"/>
                    <a:pt x="3" y="32"/>
                  </a:cubicBezTo>
                  <a:cubicBezTo>
                    <a:pt x="12" y="31"/>
                    <a:pt x="14" y="31"/>
                    <a:pt x="15" y="33"/>
                  </a:cubicBezTo>
                  <a:cubicBezTo>
                    <a:pt x="17" y="35"/>
                    <a:pt x="12" y="36"/>
                    <a:pt x="12" y="36"/>
                  </a:cubicBezTo>
                  <a:cubicBezTo>
                    <a:pt x="6" y="36"/>
                    <a:pt x="3" y="37"/>
                    <a:pt x="1" y="37"/>
                  </a:cubicBezTo>
                  <a:cubicBezTo>
                    <a:pt x="5" y="37"/>
                    <a:pt x="14" y="38"/>
                    <a:pt x="14" y="38"/>
                  </a:cubicBezTo>
                  <a:cubicBezTo>
                    <a:pt x="12" y="39"/>
                    <a:pt x="6" y="41"/>
                    <a:pt x="6" y="41"/>
                  </a:cubicBezTo>
                  <a:cubicBezTo>
                    <a:pt x="12" y="40"/>
                    <a:pt x="17" y="38"/>
                    <a:pt x="17" y="38"/>
                  </a:cubicBezTo>
                  <a:cubicBezTo>
                    <a:pt x="17" y="42"/>
                    <a:pt x="17" y="42"/>
                    <a:pt x="17" y="42"/>
                  </a:cubicBezTo>
                  <a:cubicBezTo>
                    <a:pt x="15" y="44"/>
                    <a:pt x="0" y="47"/>
                    <a:pt x="0" y="47"/>
                  </a:cubicBezTo>
                  <a:cubicBezTo>
                    <a:pt x="3" y="46"/>
                    <a:pt x="15" y="45"/>
                    <a:pt x="15" y="45"/>
                  </a:cubicBezTo>
                  <a:cubicBezTo>
                    <a:pt x="14" y="46"/>
                    <a:pt x="14" y="49"/>
                    <a:pt x="15" y="5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5" name="Freeform 112"/>
            <p:cNvSpPr>
              <a:spLocks/>
            </p:cNvSpPr>
            <p:nvPr/>
          </p:nvSpPr>
          <p:spPr bwMode="auto">
            <a:xfrm>
              <a:off x="7859713" y="2322513"/>
              <a:ext cx="122237" cy="211138"/>
            </a:xfrm>
            <a:custGeom>
              <a:avLst/>
              <a:gdLst>
                <a:gd name="T0" fmla="*/ 2 w 14"/>
                <a:gd name="T1" fmla="*/ 24 h 24"/>
                <a:gd name="T2" fmla="*/ 12 w 14"/>
                <a:gd name="T3" fmla="*/ 13 h 24"/>
                <a:gd name="T4" fmla="*/ 14 w 14"/>
                <a:gd name="T5" fmla="*/ 8 h 24"/>
                <a:gd name="T6" fmla="*/ 10 w 14"/>
                <a:gd name="T7" fmla="*/ 0 h 24"/>
                <a:gd name="T8" fmla="*/ 4 w 14"/>
                <a:gd name="T9" fmla="*/ 6 h 24"/>
                <a:gd name="T10" fmla="*/ 3 w 14"/>
                <a:gd name="T11" fmla="*/ 11 h 24"/>
                <a:gd name="T12" fmla="*/ 0 w 14"/>
                <a:gd name="T13" fmla="*/ 18 h 24"/>
                <a:gd name="T14" fmla="*/ 2 w 14"/>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4">
                  <a:moveTo>
                    <a:pt x="2" y="24"/>
                  </a:moveTo>
                  <a:cubicBezTo>
                    <a:pt x="2" y="24"/>
                    <a:pt x="11" y="14"/>
                    <a:pt x="12" y="13"/>
                  </a:cubicBezTo>
                  <a:cubicBezTo>
                    <a:pt x="12" y="13"/>
                    <a:pt x="14" y="8"/>
                    <a:pt x="14" y="8"/>
                  </a:cubicBezTo>
                  <a:cubicBezTo>
                    <a:pt x="10" y="0"/>
                    <a:pt x="10" y="0"/>
                    <a:pt x="10" y="0"/>
                  </a:cubicBezTo>
                  <a:cubicBezTo>
                    <a:pt x="4" y="6"/>
                    <a:pt x="4" y="6"/>
                    <a:pt x="4" y="6"/>
                  </a:cubicBezTo>
                  <a:cubicBezTo>
                    <a:pt x="4" y="6"/>
                    <a:pt x="4" y="11"/>
                    <a:pt x="3" y="11"/>
                  </a:cubicBezTo>
                  <a:cubicBezTo>
                    <a:pt x="3" y="12"/>
                    <a:pt x="0" y="17"/>
                    <a:pt x="0" y="18"/>
                  </a:cubicBezTo>
                  <a:cubicBezTo>
                    <a:pt x="1" y="19"/>
                    <a:pt x="2" y="24"/>
                    <a:pt x="2" y="24"/>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6" name="Freeform 113"/>
            <p:cNvSpPr>
              <a:spLocks/>
            </p:cNvSpPr>
            <p:nvPr/>
          </p:nvSpPr>
          <p:spPr bwMode="auto">
            <a:xfrm>
              <a:off x="7991475" y="2462213"/>
              <a:ext cx="192087" cy="334963"/>
            </a:xfrm>
            <a:custGeom>
              <a:avLst/>
              <a:gdLst>
                <a:gd name="T0" fmla="*/ 4 w 22"/>
                <a:gd name="T1" fmla="*/ 8 h 38"/>
                <a:gd name="T2" fmla="*/ 15 w 22"/>
                <a:gd name="T3" fmla="*/ 17 h 38"/>
                <a:gd name="T4" fmla="*/ 16 w 22"/>
                <a:gd name="T5" fmla="*/ 19 h 38"/>
                <a:gd name="T6" fmla="*/ 8 w 22"/>
                <a:gd name="T7" fmla="*/ 33 h 38"/>
                <a:gd name="T8" fmla="*/ 4 w 22"/>
                <a:gd name="T9" fmla="*/ 32 h 38"/>
                <a:gd name="T10" fmla="*/ 4 w 22"/>
                <a:gd name="T11" fmla="*/ 30 h 38"/>
                <a:gd name="T12" fmla="*/ 1 w 22"/>
                <a:gd name="T13" fmla="*/ 29 h 38"/>
                <a:gd name="T14" fmla="*/ 1 w 22"/>
                <a:gd name="T15" fmla="*/ 30 h 38"/>
                <a:gd name="T16" fmla="*/ 3 w 22"/>
                <a:gd name="T17" fmla="*/ 31 h 38"/>
                <a:gd name="T18" fmla="*/ 0 w 22"/>
                <a:gd name="T19" fmla="*/ 31 h 38"/>
                <a:gd name="T20" fmla="*/ 1 w 22"/>
                <a:gd name="T21" fmla="*/ 33 h 38"/>
                <a:gd name="T22" fmla="*/ 4 w 22"/>
                <a:gd name="T23" fmla="*/ 33 h 38"/>
                <a:gd name="T24" fmla="*/ 1 w 22"/>
                <a:gd name="T25" fmla="*/ 34 h 38"/>
                <a:gd name="T26" fmla="*/ 2 w 22"/>
                <a:gd name="T27" fmla="*/ 35 h 38"/>
                <a:gd name="T28" fmla="*/ 4 w 22"/>
                <a:gd name="T29" fmla="*/ 35 h 38"/>
                <a:gd name="T30" fmla="*/ 2 w 22"/>
                <a:gd name="T31" fmla="*/ 36 h 38"/>
                <a:gd name="T32" fmla="*/ 3 w 22"/>
                <a:gd name="T33" fmla="*/ 37 h 38"/>
                <a:gd name="T34" fmla="*/ 5 w 22"/>
                <a:gd name="T35" fmla="*/ 37 h 38"/>
                <a:gd name="T36" fmla="*/ 9 w 22"/>
                <a:gd name="T37" fmla="*/ 37 h 38"/>
                <a:gd name="T38" fmla="*/ 11 w 22"/>
                <a:gd name="T39" fmla="*/ 36 h 38"/>
                <a:gd name="T40" fmla="*/ 22 w 22"/>
                <a:gd name="T41" fmla="*/ 18 h 38"/>
                <a:gd name="T42" fmla="*/ 14 w 22"/>
                <a:gd name="T43" fmla="*/ 7 h 38"/>
                <a:gd name="T44" fmla="*/ 10 w 22"/>
                <a:gd name="T45" fmla="*/ 1 h 38"/>
                <a:gd name="T46" fmla="*/ 4 w 22"/>
                <a:gd name="T47"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8">
                  <a:moveTo>
                    <a:pt x="4" y="8"/>
                  </a:moveTo>
                  <a:cubicBezTo>
                    <a:pt x="4" y="8"/>
                    <a:pt x="14" y="15"/>
                    <a:pt x="15" y="17"/>
                  </a:cubicBezTo>
                  <a:cubicBezTo>
                    <a:pt x="16" y="19"/>
                    <a:pt x="16" y="19"/>
                    <a:pt x="16" y="19"/>
                  </a:cubicBezTo>
                  <a:cubicBezTo>
                    <a:pt x="16" y="19"/>
                    <a:pt x="10" y="31"/>
                    <a:pt x="8" y="33"/>
                  </a:cubicBezTo>
                  <a:cubicBezTo>
                    <a:pt x="8" y="33"/>
                    <a:pt x="5" y="34"/>
                    <a:pt x="4" y="32"/>
                  </a:cubicBezTo>
                  <a:cubicBezTo>
                    <a:pt x="4" y="32"/>
                    <a:pt x="4" y="31"/>
                    <a:pt x="4" y="30"/>
                  </a:cubicBezTo>
                  <a:cubicBezTo>
                    <a:pt x="3" y="30"/>
                    <a:pt x="2" y="29"/>
                    <a:pt x="1" y="29"/>
                  </a:cubicBezTo>
                  <a:cubicBezTo>
                    <a:pt x="0" y="29"/>
                    <a:pt x="1" y="30"/>
                    <a:pt x="1" y="30"/>
                  </a:cubicBezTo>
                  <a:cubicBezTo>
                    <a:pt x="2" y="31"/>
                    <a:pt x="3" y="31"/>
                    <a:pt x="3" y="31"/>
                  </a:cubicBezTo>
                  <a:cubicBezTo>
                    <a:pt x="3" y="31"/>
                    <a:pt x="1" y="31"/>
                    <a:pt x="0" y="31"/>
                  </a:cubicBezTo>
                  <a:cubicBezTo>
                    <a:pt x="0" y="32"/>
                    <a:pt x="0" y="33"/>
                    <a:pt x="1" y="33"/>
                  </a:cubicBezTo>
                  <a:cubicBezTo>
                    <a:pt x="1" y="33"/>
                    <a:pt x="3" y="33"/>
                    <a:pt x="4" y="33"/>
                  </a:cubicBezTo>
                  <a:cubicBezTo>
                    <a:pt x="4" y="33"/>
                    <a:pt x="1" y="34"/>
                    <a:pt x="1" y="34"/>
                  </a:cubicBezTo>
                  <a:cubicBezTo>
                    <a:pt x="1" y="34"/>
                    <a:pt x="1" y="35"/>
                    <a:pt x="2" y="35"/>
                  </a:cubicBezTo>
                  <a:cubicBezTo>
                    <a:pt x="4" y="35"/>
                    <a:pt x="4" y="35"/>
                    <a:pt x="4" y="35"/>
                  </a:cubicBezTo>
                  <a:cubicBezTo>
                    <a:pt x="4" y="35"/>
                    <a:pt x="2" y="35"/>
                    <a:pt x="2" y="36"/>
                  </a:cubicBezTo>
                  <a:cubicBezTo>
                    <a:pt x="2" y="37"/>
                    <a:pt x="3" y="37"/>
                    <a:pt x="3" y="37"/>
                  </a:cubicBezTo>
                  <a:cubicBezTo>
                    <a:pt x="4" y="37"/>
                    <a:pt x="5" y="37"/>
                    <a:pt x="5" y="37"/>
                  </a:cubicBezTo>
                  <a:cubicBezTo>
                    <a:pt x="5" y="37"/>
                    <a:pt x="6" y="38"/>
                    <a:pt x="9" y="37"/>
                  </a:cubicBezTo>
                  <a:cubicBezTo>
                    <a:pt x="11" y="37"/>
                    <a:pt x="11" y="36"/>
                    <a:pt x="11" y="36"/>
                  </a:cubicBezTo>
                  <a:cubicBezTo>
                    <a:pt x="11" y="35"/>
                    <a:pt x="22" y="22"/>
                    <a:pt x="22" y="18"/>
                  </a:cubicBezTo>
                  <a:cubicBezTo>
                    <a:pt x="22" y="15"/>
                    <a:pt x="15" y="8"/>
                    <a:pt x="14" y="7"/>
                  </a:cubicBezTo>
                  <a:cubicBezTo>
                    <a:pt x="14" y="6"/>
                    <a:pt x="12" y="2"/>
                    <a:pt x="10" y="1"/>
                  </a:cubicBezTo>
                  <a:cubicBezTo>
                    <a:pt x="8" y="0"/>
                    <a:pt x="4" y="4"/>
                    <a:pt x="4" y="8"/>
                  </a:cubicBezTo>
                  <a:close/>
                </a:path>
              </a:pathLst>
            </a:custGeom>
            <a:solidFill>
              <a:srgbClr val="F2C27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7" name="Freeform 114"/>
            <p:cNvSpPr>
              <a:spLocks/>
            </p:cNvSpPr>
            <p:nvPr/>
          </p:nvSpPr>
          <p:spPr bwMode="auto">
            <a:xfrm>
              <a:off x="7842250" y="2366963"/>
              <a:ext cx="25400" cy="42863"/>
            </a:xfrm>
            <a:custGeom>
              <a:avLst/>
              <a:gdLst>
                <a:gd name="T0" fmla="*/ 0 w 3"/>
                <a:gd name="T1" fmla="*/ 1 h 5"/>
                <a:gd name="T2" fmla="*/ 3 w 3"/>
                <a:gd name="T3" fmla="*/ 5 h 5"/>
                <a:gd name="T4" fmla="*/ 3 w 3"/>
                <a:gd name="T5" fmla="*/ 2 h 5"/>
                <a:gd name="T6" fmla="*/ 2 w 3"/>
                <a:gd name="T7" fmla="*/ 0 h 5"/>
                <a:gd name="T8" fmla="*/ 1 w 3"/>
                <a:gd name="T9" fmla="*/ 0 h 5"/>
                <a:gd name="T10" fmla="*/ 0 w 3"/>
                <a:gd name="T11" fmla="*/ 1 h 5"/>
              </a:gdLst>
              <a:ahLst/>
              <a:cxnLst>
                <a:cxn ang="0">
                  <a:pos x="T0" y="T1"/>
                </a:cxn>
                <a:cxn ang="0">
                  <a:pos x="T2" y="T3"/>
                </a:cxn>
                <a:cxn ang="0">
                  <a:pos x="T4" y="T5"/>
                </a:cxn>
                <a:cxn ang="0">
                  <a:pos x="T6" y="T7"/>
                </a:cxn>
                <a:cxn ang="0">
                  <a:pos x="T8" y="T9"/>
                </a:cxn>
                <a:cxn ang="0">
                  <a:pos x="T10" y="T11"/>
                </a:cxn>
              </a:cxnLst>
              <a:rect l="0" t="0" r="r" b="b"/>
              <a:pathLst>
                <a:path w="3" h="5">
                  <a:moveTo>
                    <a:pt x="0" y="1"/>
                  </a:moveTo>
                  <a:cubicBezTo>
                    <a:pt x="0" y="1"/>
                    <a:pt x="1" y="2"/>
                    <a:pt x="3" y="5"/>
                  </a:cubicBezTo>
                  <a:cubicBezTo>
                    <a:pt x="3" y="2"/>
                    <a:pt x="3" y="2"/>
                    <a:pt x="3" y="2"/>
                  </a:cubicBezTo>
                  <a:cubicBezTo>
                    <a:pt x="2" y="0"/>
                    <a:pt x="2" y="0"/>
                    <a:pt x="2" y="0"/>
                  </a:cubicBezTo>
                  <a:cubicBezTo>
                    <a:pt x="1" y="0"/>
                    <a:pt x="1" y="0"/>
                    <a:pt x="1" y="0"/>
                  </a:cubicBezTo>
                  <a:lnTo>
                    <a:pt x="0" y="1"/>
                  </a:ln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8" name="Freeform 115"/>
            <p:cNvSpPr>
              <a:spLocks/>
            </p:cNvSpPr>
            <p:nvPr/>
          </p:nvSpPr>
          <p:spPr bwMode="auto">
            <a:xfrm>
              <a:off x="7894638" y="2322513"/>
              <a:ext cx="87312" cy="104775"/>
            </a:xfrm>
            <a:custGeom>
              <a:avLst/>
              <a:gdLst>
                <a:gd name="T0" fmla="*/ 10 w 10"/>
                <a:gd name="T1" fmla="*/ 8 h 12"/>
                <a:gd name="T2" fmla="*/ 6 w 10"/>
                <a:gd name="T3" fmla="*/ 0 h 12"/>
                <a:gd name="T4" fmla="*/ 0 w 10"/>
                <a:gd name="T5" fmla="*/ 6 h 12"/>
                <a:gd name="T6" fmla="*/ 0 w 10"/>
                <a:gd name="T7" fmla="*/ 10 h 12"/>
                <a:gd name="T8" fmla="*/ 1 w 10"/>
                <a:gd name="T9" fmla="*/ 9 h 12"/>
                <a:gd name="T10" fmla="*/ 7 w 10"/>
                <a:gd name="T11" fmla="*/ 12 h 12"/>
                <a:gd name="T12" fmla="*/ 9 w 10"/>
                <a:gd name="T13" fmla="*/ 11 h 12"/>
                <a:gd name="T14" fmla="*/ 10 w 10"/>
                <a:gd name="T15" fmla="*/ 8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2">
                  <a:moveTo>
                    <a:pt x="10" y="8"/>
                  </a:moveTo>
                  <a:cubicBezTo>
                    <a:pt x="6" y="0"/>
                    <a:pt x="6" y="0"/>
                    <a:pt x="6" y="0"/>
                  </a:cubicBezTo>
                  <a:cubicBezTo>
                    <a:pt x="0" y="6"/>
                    <a:pt x="0" y="6"/>
                    <a:pt x="0" y="6"/>
                  </a:cubicBezTo>
                  <a:cubicBezTo>
                    <a:pt x="0" y="6"/>
                    <a:pt x="0" y="9"/>
                    <a:pt x="0" y="10"/>
                  </a:cubicBezTo>
                  <a:cubicBezTo>
                    <a:pt x="1" y="9"/>
                    <a:pt x="1" y="9"/>
                    <a:pt x="1" y="9"/>
                  </a:cubicBezTo>
                  <a:cubicBezTo>
                    <a:pt x="1" y="9"/>
                    <a:pt x="2" y="12"/>
                    <a:pt x="7" y="12"/>
                  </a:cubicBezTo>
                  <a:cubicBezTo>
                    <a:pt x="7" y="12"/>
                    <a:pt x="8" y="11"/>
                    <a:pt x="9" y="11"/>
                  </a:cubicBezTo>
                  <a:cubicBezTo>
                    <a:pt x="9" y="9"/>
                    <a:pt x="10" y="8"/>
                    <a:pt x="10" y="8"/>
                  </a:cubicBezTo>
                  <a:close/>
                </a:path>
              </a:pathLst>
            </a:custGeom>
            <a:solidFill>
              <a:srgbClr val="D69B6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89" name="Freeform 116"/>
            <p:cNvSpPr>
              <a:spLocks/>
            </p:cNvSpPr>
            <p:nvPr/>
          </p:nvSpPr>
          <p:spPr bwMode="auto">
            <a:xfrm>
              <a:off x="7859713" y="2436813"/>
              <a:ext cx="34925" cy="96838"/>
            </a:xfrm>
            <a:custGeom>
              <a:avLst/>
              <a:gdLst>
                <a:gd name="T0" fmla="*/ 4 w 4"/>
                <a:gd name="T1" fmla="*/ 9 h 11"/>
                <a:gd name="T2" fmla="*/ 4 w 4"/>
                <a:gd name="T3" fmla="*/ 4 h 11"/>
                <a:gd name="T4" fmla="*/ 3 w 4"/>
                <a:gd name="T5" fmla="*/ 0 h 11"/>
                <a:gd name="T6" fmla="*/ 0 w 4"/>
                <a:gd name="T7" fmla="*/ 5 h 11"/>
                <a:gd name="T8" fmla="*/ 2 w 4"/>
                <a:gd name="T9" fmla="*/ 11 h 11"/>
                <a:gd name="T10" fmla="*/ 4 w 4"/>
                <a:gd name="T11" fmla="*/ 9 h 11"/>
              </a:gdLst>
              <a:ahLst/>
              <a:cxnLst>
                <a:cxn ang="0">
                  <a:pos x="T0" y="T1"/>
                </a:cxn>
                <a:cxn ang="0">
                  <a:pos x="T2" y="T3"/>
                </a:cxn>
                <a:cxn ang="0">
                  <a:pos x="T4" y="T5"/>
                </a:cxn>
                <a:cxn ang="0">
                  <a:pos x="T6" y="T7"/>
                </a:cxn>
                <a:cxn ang="0">
                  <a:pos x="T8" y="T9"/>
                </a:cxn>
                <a:cxn ang="0">
                  <a:pos x="T10" y="T11"/>
                </a:cxn>
              </a:cxnLst>
              <a:rect l="0" t="0" r="r" b="b"/>
              <a:pathLst>
                <a:path w="4" h="11">
                  <a:moveTo>
                    <a:pt x="4" y="9"/>
                  </a:moveTo>
                  <a:cubicBezTo>
                    <a:pt x="4" y="7"/>
                    <a:pt x="3" y="6"/>
                    <a:pt x="4" y="4"/>
                  </a:cubicBezTo>
                  <a:cubicBezTo>
                    <a:pt x="4" y="2"/>
                    <a:pt x="3" y="1"/>
                    <a:pt x="3" y="0"/>
                  </a:cubicBezTo>
                  <a:cubicBezTo>
                    <a:pt x="2" y="1"/>
                    <a:pt x="0" y="4"/>
                    <a:pt x="0" y="5"/>
                  </a:cubicBezTo>
                  <a:cubicBezTo>
                    <a:pt x="1" y="6"/>
                    <a:pt x="2" y="11"/>
                    <a:pt x="2" y="11"/>
                  </a:cubicBezTo>
                  <a:cubicBezTo>
                    <a:pt x="2" y="11"/>
                    <a:pt x="3" y="10"/>
                    <a:pt x="4" y="9"/>
                  </a:cubicBezTo>
                  <a:close/>
                </a:path>
              </a:pathLst>
            </a:custGeom>
            <a:solidFill>
              <a:srgbClr val="D69B6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0" name="Freeform 117"/>
            <p:cNvSpPr>
              <a:spLocks/>
            </p:cNvSpPr>
            <p:nvPr/>
          </p:nvSpPr>
          <p:spPr bwMode="auto">
            <a:xfrm>
              <a:off x="7797800" y="2401888"/>
              <a:ext cx="306387" cy="246063"/>
            </a:xfrm>
            <a:custGeom>
              <a:avLst/>
              <a:gdLst>
                <a:gd name="T0" fmla="*/ 1 w 35"/>
                <a:gd name="T1" fmla="*/ 11 h 28"/>
                <a:gd name="T2" fmla="*/ 5 w 35"/>
                <a:gd name="T3" fmla="*/ 6 h 28"/>
                <a:gd name="T4" fmla="*/ 10 w 35"/>
                <a:gd name="T5" fmla="*/ 3 h 28"/>
                <a:gd name="T6" fmla="*/ 11 w 35"/>
                <a:gd name="T7" fmla="*/ 3 h 28"/>
                <a:gd name="T8" fmla="*/ 9 w 35"/>
                <a:gd name="T9" fmla="*/ 9 h 28"/>
                <a:gd name="T10" fmla="*/ 9 w 35"/>
                <a:gd name="T11" fmla="*/ 14 h 28"/>
                <a:gd name="T12" fmla="*/ 12 w 35"/>
                <a:gd name="T13" fmla="*/ 9 h 28"/>
                <a:gd name="T14" fmla="*/ 15 w 35"/>
                <a:gd name="T15" fmla="*/ 4 h 28"/>
                <a:gd name="T16" fmla="*/ 16 w 35"/>
                <a:gd name="T17" fmla="*/ 2 h 28"/>
                <a:gd name="T18" fmla="*/ 19 w 35"/>
                <a:gd name="T19" fmla="*/ 0 h 28"/>
                <a:gd name="T20" fmla="*/ 21 w 35"/>
                <a:gd name="T21" fmla="*/ 2 h 28"/>
                <a:gd name="T22" fmla="*/ 25 w 35"/>
                <a:gd name="T23" fmla="*/ 3 h 28"/>
                <a:gd name="T24" fmla="*/ 32 w 35"/>
                <a:gd name="T25" fmla="*/ 6 h 28"/>
                <a:gd name="T26" fmla="*/ 35 w 35"/>
                <a:gd name="T27" fmla="*/ 12 h 28"/>
                <a:gd name="T28" fmla="*/ 29 w 35"/>
                <a:gd name="T29" fmla="*/ 17 h 28"/>
                <a:gd name="T30" fmla="*/ 30 w 35"/>
                <a:gd name="T31" fmla="*/ 18 h 28"/>
                <a:gd name="T32" fmla="*/ 28 w 35"/>
                <a:gd name="T33" fmla="*/ 17 h 28"/>
                <a:gd name="T34" fmla="*/ 27 w 35"/>
                <a:gd name="T35" fmla="*/ 18 h 28"/>
                <a:gd name="T36" fmla="*/ 25 w 35"/>
                <a:gd name="T37" fmla="*/ 23 h 28"/>
                <a:gd name="T38" fmla="*/ 23 w 35"/>
                <a:gd name="T39" fmla="*/ 27 h 28"/>
                <a:gd name="T40" fmla="*/ 3 w 35"/>
                <a:gd name="T41" fmla="*/ 26 h 28"/>
                <a:gd name="T42" fmla="*/ 2 w 35"/>
                <a:gd name="T43" fmla="*/ 21 h 28"/>
                <a:gd name="T44" fmla="*/ 0 w 35"/>
                <a:gd name="T45" fmla="*/ 17 h 28"/>
                <a:gd name="T46" fmla="*/ 1 w 35"/>
                <a:gd name="T47"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28">
                  <a:moveTo>
                    <a:pt x="1" y="11"/>
                  </a:moveTo>
                  <a:cubicBezTo>
                    <a:pt x="2" y="9"/>
                    <a:pt x="3" y="6"/>
                    <a:pt x="5" y="6"/>
                  </a:cubicBezTo>
                  <a:cubicBezTo>
                    <a:pt x="6" y="5"/>
                    <a:pt x="9" y="3"/>
                    <a:pt x="10" y="3"/>
                  </a:cubicBezTo>
                  <a:cubicBezTo>
                    <a:pt x="10" y="2"/>
                    <a:pt x="11" y="3"/>
                    <a:pt x="11" y="3"/>
                  </a:cubicBezTo>
                  <a:cubicBezTo>
                    <a:pt x="11" y="3"/>
                    <a:pt x="9" y="7"/>
                    <a:pt x="9" y="9"/>
                  </a:cubicBezTo>
                  <a:cubicBezTo>
                    <a:pt x="9" y="11"/>
                    <a:pt x="9" y="13"/>
                    <a:pt x="9" y="14"/>
                  </a:cubicBezTo>
                  <a:cubicBezTo>
                    <a:pt x="9" y="14"/>
                    <a:pt x="12" y="11"/>
                    <a:pt x="12" y="9"/>
                  </a:cubicBezTo>
                  <a:cubicBezTo>
                    <a:pt x="13" y="7"/>
                    <a:pt x="15" y="6"/>
                    <a:pt x="15" y="4"/>
                  </a:cubicBezTo>
                  <a:cubicBezTo>
                    <a:pt x="16" y="3"/>
                    <a:pt x="16" y="2"/>
                    <a:pt x="16" y="2"/>
                  </a:cubicBezTo>
                  <a:cubicBezTo>
                    <a:pt x="16" y="2"/>
                    <a:pt x="18" y="1"/>
                    <a:pt x="19" y="0"/>
                  </a:cubicBezTo>
                  <a:cubicBezTo>
                    <a:pt x="19" y="0"/>
                    <a:pt x="20" y="1"/>
                    <a:pt x="21" y="2"/>
                  </a:cubicBezTo>
                  <a:cubicBezTo>
                    <a:pt x="23" y="2"/>
                    <a:pt x="24" y="3"/>
                    <a:pt x="25" y="3"/>
                  </a:cubicBezTo>
                  <a:cubicBezTo>
                    <a:pt x="25" y="3"/>
                    <a:pt x="31" y="4"/>
                    <a:pt x="32" y="6"/>
                  </a:cubicBezTo>
                  <a:cubicBezTo>
                    <a:pt x="33" y="8"/>
                    <a:pt x="35" y="10"/>
                    <a:pt x="35" y="12"/>
                  </a:cubicBezTo>
                  <a:cubicBezTo>
                    <a:pt x="35" y="12"/>
                    <a:pt x="29" y="16"/>
                    <a:pt x="29" y="17"/>
                  </a:cubicBezTo>
                  <a:cubicBezTo>
                    <a:pt x="30" y="18"/>
                    <a:pt x="30" y="18"/>
                    <a:pt x="30" y="18"/>
                  </a:cubicBezTo>
                  <a:cubicBezTo>
                    <a:pt x="30" y="18"/>
                    <a:pt x="29" y="18"/>
                    <a:pt x="28" y="17"/>
                  </a:cubicBezTo>
                  <a:cubicBezTo>
                    <a:pt x="27" y="17"/>
                    <a:pt x="27" y="17"/>
                    <a:pt x="27" y="18"/>
                  </a:cubicBezTo>
                  <a:cubicBezTo>
                    <a:pt x="26" y="18"/>
                    <a:pt x="25" y="23"/>
                    <a:pt x="25" y="23"/>
                  </a:cubicBezTo>
                  <a:cubicBezTo>
                    <a:pt x="25" y="24"/>
                    <a:pt x="24" y="27"/>
                    <a:pt x="23" y="27"/>
                  </a:cubicBezTo>
                  <a:cubicBezTo>
                    <a:pt x="23" y="27"/>
                    <a:pt x="4" y="28"/>
                    <a:pt x="3" y="26"/>
                  </a:cubicBezTo>
                  <a:cubicBezTo>
                    <a:pt x="3" y="26"/>
                    <a:pt x="3" y="23"/>
                    <a:pt x="2" y="21"/>
                  </a:cubicBezTo>
                  <a:cubicBezTo>
                    <a:pt x="2" y="20"/>
                    <a:pt x="0" y="19"/>
                    <a:pt x="0" y="17"/>
                  </a:cubicBezTo>
                  <a:cubicBezTo>
                    <a:pt x="1" y="15"/>
                    <a:pt x="1" y="12"/>
                    <a:pt x="1" y="11"/>
                  </a:cubicBezTo>
                  <a:close/>
                </a:path>
              </a:pathLst>
            </a:custGeom>
            <a:solidFill>
              <a:srgbClr val="F5F7F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1" name="Freeform 118"/>
            <p:cNvSpPr>
              <a:spLocks/>
            </p:cNvSpPr>
            <p:nvPr/>
          </p:nvSpPr>
          <p:spPr bwMode="auto">
            <a:xfrm>
              <a:off x="7788275" y="2216150"/>
              <a:ext cx="246062" cy="317500"/>
            </a:xfrm>
            <a:custGeom>
              <a:avLst/>
              <a:gdLst>
                <a:gd name="T0" fmla="*/ 24 w 28"/>
                <a:gd name="T1" fmla="*/ 19 h 36"/>
                <a:gd name="T2" fmla="*/ 22 w 28"/>
                <a:gd name="T3" fmla="*/ 13 h 36"/>
                <a:gd name="T4" fmla="*/ 20 w 28"/>
                <a:gd name="T5" fmla="*/ 5 h 36"/>
                <a:gd name="T6" fmla="*/ 12 w 28"/>
                <a:gd name="T7" fmla="*/ 0 h 36"/>
                <a:gd name="T8" fmla="*/ 5 w 28"/>
                <a:gd name="T9" fmla="*/ 4 h 36"/>
                <a:gd name="T10" fmla="*/ 3 w 28"/>
                <a:gd name="T11" fmla="*/ 11 h 36"/>
                <a:gd name="T12" fmla="*/ 4 w 28"/>
                <a:gd name="T13" fmla="*/ 14 h 36"/>
                <a:gd name="T14" fmla="*/ 6 w 28"/>
                <a:gd name="T15" fmla="*/ 16 h 36"/>
                <a:gd name="T16" fmla="*/ 6 w 28"/>
                <a:gd name="T17" fmla="*/ 19 h 36"/>
                <a:gd name="T18" fmla="*/ 7 w 28"/>
                <a:gd name="T19" fmla="*/ 21 h 36"/>
                <a:gd name="T20" fmla="*/ 7 w 28"/>
                <a:gd name="T21" fmla="*/ 19 h 36"/>
                <a:gd name="T22" fmla="*/ 7 w 28"/>
                <a:gd name="T23" fmla="*/ 17 h 36"/>
                <a:gd name="T24" fmla="*/ 6 w 28"/>
                <a:gd name="T25" fmla="*/ 11 h 36"/>
                <a:gd name="T26" fmla="*/ 6 w 28"/>
                <a:gd name="T27" fmla="*/ 13 h 36"/>
                <a:gd name="T28" fmla="*/ 8 w 28"/>
                <a:gd name="T29" fmla="*/ 16 h 36"/>
                <a:gd name="T30" fmla="*/ 7 w 28"/>
                <a:gd name="T31" fmla="*/ 18 h 36"/>
                <a:gd name="T32" fmla="*/ 7 w 28"/>
                <a:gd name="T33" fmla="*/ 23 h 36"/>
                <a:gd name="T34" fmla="*/ 6 w 28"/>
                <a:gd name="T35" fmla="*/ 26 h 36"/>
                <a:gd name="T36" fmla="*/ 12 w 28"/>
                <a:gd name="T37" fmla="*/ 23 h 36"/>
                <a:gd name="T38" fmla="*/ 11 w 28"/>
                <a:gd name="T39" fmla="*/ 21 h 36"/>
                <a:gd name="T40" fmla="*/ 18 w 28"/>
                <a:gd name="T41" fmla="*/ 14 h 36"/>
                <a:gd name="T42" fmla="*/ 19 w 28"/>
                <a:gd name="T43" fmla="*/ 18 h 36"/>
                <a:gd name="T44" fmla="*/ 19 w 28"/>
                <a:gd name="T45" fmla="*/ 22 h 36"/>
                <a:gd name="T46" fmla="*/ 21 w 28"/>
                <a:gd name="T47" fmla="*/ 24 h 36"/>
                <a:gd name="T48" fmla="*/ 21 w 28"/>
                <a:gd name="T49" fmla="*/ 25 h 36"/>
                <a:gd name="T50" fmla="*/ 22 w 28"/>
                <a:gd name="T51" fmla="*/ 24 h 36"/>
                <a:gd name="T52" fmla="*/ 22 w 28"/>
                <a:gd name="T53" fmla="*/ 24 h 36"/>
                <a:gd name="T54" fmla="*/ 22 w 28"/>
                <a:gd name="T55" fmla="*/ 27 h 36"/>
                <a:gd name="T56" fmla="*/ 22 w 28"/>
                <a:gd name="T57" fmla="*/ 29 h 36"/>
                <a:gd name="T58" fmla="*/ 22 w 28"/>
                <a:gd name="T59" fmla="*/ 29 h 36"/>
                <a:gd name="T60" fmla="*/ 22 w 28"/>
                <a:gd name="T61" fmla="*/ 29 h 36"/>
                <a:gd name="T62" fmla="*/ 23 w 28"/>
                <a:gd name="T63" fmla="*/ 28 h 36"/>
                <a:gd name="T64" fmla="*/ 23 w 28"/>
                <a:gd name="T65" fmla="*/ 34 h 36"/>
                <a:gd name="T66" fmla="*/ 21 w 28"/>
                <a:gd name="T67" fmla="*/ 34 h 36"/>
                <a:gd name="T68" fmla="*/ 24 w 28"/>
                <a:gd name="T69" fmla="*/ 34 h 36"/>
                <a:gd name="T70" fmla="*/ 25 w 28"/>
                <a:gd name="T71" fmla="*/ 29 h 36"/>
                <a:gd name="T72" fmla="*/ 27 w 28"/>
                <a:gd name="T73" fmla="*/ 25 h 36"/>
                <a:gd name="T74" fmla="*/ 28 w 28"/>
                <a:gd name="T75" fmla="*/ 25 h 36"/>
                <a:gd name="T76" fmla="*/ 24 w 28"/>
                <a:gd name="T77" fmla="*/ 1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6">
                  <a:moveTo>
                    <a:pt x="24" y="19"/>
                  </a:moveTo>
                  <a:cubicBezTo>
                    <a:pt x="23" y="18"/>
                    <a:pt x="22" y="14"/>
                    <a:pt x="22" y="13"/>
                  </a:cubicBezTo>
                  <a:cubicBezTo>
                    <a:pt x="22" y="12"/>
                    <a:pt x="20" y="6"/>
                    <a:pt x="20" y="5"/>
                  </a:cubicBezTo>
                  <a:cubicBezTo>
                    <a:pt x="18" y="1"/>
                    <a:pt x="12" y="0"/>
                    <a:pt x="12" y="0"/>
                  </a:cubicBezTo>
                  <a:cubicBezTo>
                    <a:pt x="10" y="0"/>
                    <a:pt x="7" y="1"/>
                    <a:pt x="5" y="4"/>
                  </a:cubicBezTo>
                  <a:cubicBezTo>
                    <a:pt x="0" y="5"/>
                    <a:pt x="3" y="10"/>
                    <a:pt x="3" y="11"/>
                  </a:cubicBezTo>
                  <a:cubicBezTo>
                    <a:pt x="3" y="12"/>
                    <a:pt x="4" y="12"/>
                    <a:pt x="4" y="14"/>
                  </a:cubicBezTo>
                  <a:cubicBezTo>
                    <a:pt x="3" y="16"/>
                    <a:pt x="6" y="15"/>
                    <a:pt x="6" y="16"/>
                  </a:cubicBezTo>
                  <a:cubicBezTo>
                    <a:pt x="6" y="17"/>
                    <a:pt x="5" y="19"/>
                    <a:pt x="6" y="19"/>
                  </a:cubicBezTo>
                  <a:cubicBezTo>
                    <a:pt x="7" y="20"/>
                    <a:pt x="7" y="21"/>
                    <a:pt x="7" y="21"/>
                  </a:cubicBezTo>
                  <a:cubicBezTo>
                    <a:pt x="7" y="20"/>
                    <a:pt x="7" y="20"/>
                    <a:pt x="7" y="19"/>
                  </a:cubicBezTo>
                  <a:cubicBezTo>
                    <a:pt x="6" y="19"/>
                    <a:pt x="6" y="17"/>
                    <a:pt x="7" y="17"/>
                  </a:cubicBezTo>
                  <a:cubicBezTo>
                    <a:pt x="7" y="16"/>
                    <a:pt x="6" y="11"/>
                    <a:pt x="6" y="11"/>
                  </a:cubicBezTo>
                  <a:cubicBezTo>
                    <a:pt x="6" y="13"/>
                    <a:pt x="6" y="13"/>
                    <a:pt x="6" y="13"/>
                  </a:cubicBezTo>
                  <a:cubicBezTo>
                    <a:pt x="8" y="16"/>
                    <a:pt x="8" y="16"/>
                    <a:pt x="8" y="16"/>
                  </a:cubicBezTo>
                  <a:cubicBezTo>
                    <a:pt x="7" y="18"/>
                    <a:pt x="7" y="18"/>
                    <a:pt x="7" y="18"/>
                  </a:cubicBezTo>
                  <a:cubicBezTo>
                    <a:pt x="6" y="22"/>
                    <a:pt x="6" y="22"/>
                    <a:pt x="7" y="23"/>
                  </a:cubicBezTo>
                  <a:cubicBezTo>
                    <a:pt x="8" y="24"/>
                    <a:pt x="6" y="26"/>
                    <a:pt x="6" y="26"/>
                  </a:cubicBezTo>
                  <a:cubicBezTo>
                    <a:pt x="9" y="24"/>
                    <a:pt x="12" y="23"/>
                    <a:pt x="12" y="23"/>
                  </a:cubicBezTo>
                  <a:cubicBezTo>
                    <a:pt x="12" y="22"/>
                    <a:pt x="11" y="21"/>
                    <a:pt x="11" y="21"/>
                  </a:cubicBezTo>
                  <a:cubicBezTo>
                    <a:pt x="18" y="14"/>
                    <a:pt x="18" y="14"/>
                    <a:pt x="18" y="14"/>
                  </a:cubicBezTo>
                  <a:cubicBezTo>
                    <a:pt x="18" y="14"/>
                    <a:pt x="19" y="17"/>
                    <a:pt x="19" y="18"/>
                  </a:cubicBezTo>
                  <a:cubicBezTo>
                    <a:pt x="18" y="19"/>
                    <a:pt x="19" y="21"/>
                    <a:pt x="19" y="22"/>
                  </a:cubicBezTo>
                  <a:cubicBezTo>
                    <a:pt x="19" y="22"/>
                    <a:pt x="20" y="23"/>
                    <a:pt x="21" y="24"/>
                  </a:cubicBezTo>
                  <a:cubicBezTo>
                    <a:pt x="22" y="24"/>
                    <a:pt x="21" y="25"/>
                    <a:pt x="21" y="25"/>
                  </a:cubicBezTo>
                  <a:cubicBezTo>
                    <a:pt x="22" y="25"/>
                    <a:pt x="22" y="24"/>
                    <a:pt x="22" y="24"/>
                  </a:cubicBezTo>
                  <a:cubicBezTo>
                    <a:pt x="22" y="24"/>
                    <a:pt x="22" y="24"/>
                    <a:pt x="22" y="24"/>
                  </a:cubicBezTo>
                  <a:cubicBezTo>
                    <a:pt x="23" y="25"/>
                    <a:pt x="23" y="26"/>
                    <a:pt x="22" y="27"/>
                  </a:cubicBezTo>
                  <a:cubicBezTo>
                    <a:pt x="22" y="28"/>
                    <a:pt x="22" y="29"/>
                    <a:pt x="22" y="29"/>
                  </a:cubicBezTo>
                  <a:cubicBezTo>
                    <a:pt x="22" y="29"/>
                    <a:pt x="22" y="29"/>
                    <a:pt x="22" y="29"/>
                  </a:cubicBezTo>
                  <a:cubicBezTo>
                    <a:pt x="22" y="29"/>
                    <a:pt x="22" y="29"/>
                    <a:pt x="22" y="29"/>
                  </a:cubicBezTo>
                  <a:cubicBezTo>
                    <a:pt x="22" y="29"/>
                    <a:pt x="23" y="28"/>
                    <a:pt x="23" y="28"/>
                  </a:cubicBezTo>
                  <a:cubicBezTo>
                    <a:pt x="22" y="29"/>
                    <a:pt x="23" y="32"/>
                    <a:pt x="23" y="34"/>
                  </a:cubicBezTo>
                  <a:cubicBezTo>
                    <a:pt x="23" y="36"/>
                    <a:pt x="21" y="34"/>
                    <a:pt x="21" y="34"/>
                  </a:cubicBezTo>
                  <a:cubicBezTo>
                    <a:pt x="22" y="36"/>
                    <a:pt x="23" y="35"/>
                    <a:pt x="24" y="34"/>
                  </a:cubicBezTo>
                  <a:cubicBezTo>
                    <a:pt x="25" y="34"/>
                    <a:pt x="24" y="32"/>
                    <a:pt x="25" y="29"/>
                  </a:cubicBezTo>
                  <a:cubicBezTo>
                    <a:pt x="25" y="27"/>
                    <a:pt x="27" y="25"/>
                    <a:pt x="27" y="25"/>
                  </a:cubicBezTo>
                  <a:cubicBezTo>
                    <a:pt x="27" y="24"/>
                    <a:pt x="28" y="25"/>
                    <a:pt x="28" y="25"/>
                  </a:cubicBezTo>
                  <a:cubicBezTo>
                    <a:pt x="28" y="24"/>
                    <a:pt x="25" y="19"/>
                    <a:pt x="24" y="19"/>
                  </a:cubicBez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2" name="Rectangle 119"/>
            <p:cNvSpPr>
              <a:spLocks noChangeArrowheads="1"/>
            </p:cNvSpPr>
            <p:nvPr/>
          </p:nvSpPr>
          <p:spPr bwMode="auto">
            <a:xfrm>
              <a:off x="7981950" y="2471738"/>
              <a:ext cx="1587" cy="1588"/>
            </a:xfrm>
            <a:prstGeom prst="rect">
              <a:avLst/>
            </a:prstGeom>
            <a:solidFill>
              <a:srgbClr val="26242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3" name="Freeform 120"/>
            <p:cNvSpPr>
              <a:spLocks/>
            </p:cNvSpPr>
            <p:nvPr/>
          </p:nvSpPr>
          <p:spPr bwMode="auto">
            <a:xfrm>
              <a:off x="7832725" y="2270125"/>
              <a:ext cx="131762" cy="149225"/>
            </a:xfrm>
            <a:custGeom>
              <a:avLst/>
              <a:gdLst>
                <a:gd name="T0" fmla="*/ 7 w 15"/>
                <a:gd name="T1" fmla="*/ 17 h 17"/>
                <a:gd name="T2" fmla="*/ 12 w 15"/>
                <a:gd name="T3" fmla="*/ 11 h 17"/>
                <a:gd name="T4" fmla="*/ 13 w 15"/>
                <a:gd name="T5" fmla="*/ 8 h 17"/>
                <a:gd name="T6" fmla="*/ 14 w 15"/>
                <a:gd name="T7" fmla="*/ 7 h 17"/>
                <a:gd name="T8" fmla="*/ 14 w 15"/>
                <a:gd name="T9" fmla="*/ 2 h 17"/>
                <a:gd name="T10" fmla="*/ 13 w 15"/>
                <a:gd name="T11" fmla="*/ 3 h 17"/>
                <a:gd name="T12" fmla="*/ 11 w 15"/>
                <a:gd name="T13" fmla="*/ 5 h 17"/>
                <a:gd name="T14" fmla="*/ 11 w 15"/>
                <a:gd name="T15" fmla="*/ 6 h 17"/>
                <a:gd name="T16" fmla="*/ 9 w 15"/>
                <a:gd name="T17" fmla="*/ 3 h 17"/>
                <a:gd name="T18" fmla="*/ 6 w 15"/>
                <a:gd name="T19" fmla="*/ 1 h 17"/>
                <a:gd name="T20" fmla="*/ 2 w 15"/>
                <a:gd name="T21" fmla="*/ 1 h 17"/>
                <a:gd name="T22" fmla="*/ 0 w 15"/>
                <a:gd name="T23" fmla="*/ 2 h 17"/>
                <a:gd name="T24" fmla="*/ 0 w 15"/>
                <a:gd name="T25" fmla="*/ 7 h 17"/>
                <a:gd name="T26" fmla="*/ 1 w 15"/>
                <a:gd name="T27" fmla="*/ 9 h 17"/>
                <a:gd name="T28" fmla="*/ 1 w 15"/>
                <a:gd name="T29" fmla="*/ 11 h 17"/>
                <a:gd name="T30" fmla="*/ 4 w 15"/>
                <a:gd name="T31" fmla="*/ 14 h 17"/>
                <a:gd name="T32" fmla="*/ 5 w 15"/>
                <a:gd name="T33" fmla="*/ 16 h 17"/>
                <a:gd name="T34" fmla="*/ 7 w 15"/>
                <a:gd name="T3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7">
                  <a:moveTo>
                    <a:pt x="7" y="17"/>
                  </a:moveTo>
                  <a:cubicBezTo>
                    <a:pt x="7" y="16"/>
                    <a:pt x="12" y="13"/>
                    <a:pt x="12" y="11"/>
                  </a:cubicBezTo>
                  <a:cubicBezTo>
                    <a:pt x="13" y="9"/>
                    <a:pt x="13" y="8"/>
                    <a:pt x="13" y="8"/>
                  </a:cubicBezTo>
                  <a:cubicBezTo>
                    <a:pt x="13" y="8"/>
                    <a:pt x="14" y="8"/>
                    <a:pt x="14" y="7"/>
                  </a:cubicBezTo>
                  <a:cubicBezTo>
                    <a:pt x="15" y="6"/>
                    <a:pt x="15" y="3"/>
                    <a:pt x="14" y="2"/>
                  </a:cubicBezTo>
                  <a:cubicBezTo>
                    <a:pt x="13" y="1"/>
                    <a:pt x="13" y="2"/>
                    <a:pt x="13" y="3"/>
                  </a:cubicBezTo>
                  <a:cubicBezTo>
                    <a:pt x="12" y="3"/>
                    <a:pt x="11" y="5"/>
                    <a:pt x="11" y="5"/>
                  </a:cubicBezTo>
                  <a:cubicBezTo>
                    <a:pt x="11" y="6"/>
                    <a:pt x="11" y="6"/>
                    <a:pt x="11" y="6"/>
                  </a:cubicBezTo>
                  <a:cubicBezTo>
                    <a:pt x="11" y="6"/>
                    <a:pt x="11" y="5"/>
                    <a:pt x="9" y="3"/>
                  </a:cubicBezTo>
                  <a:cubicBezTo>
                    <a:pt x="9" y="3"/>
                    <a:pt x="7" y="1"/>
                    <a:pt x="6" y="1"/>
                  </a:cubicBezTo>
                  <a:cubicBezTo>
                    <a:pt x="5" y="0"/>
                    <a:pt x="2" y="1"/>
                    <a:pt x="2" y="1"/>
                  </a:cubicBezTo>
                  <a:cubicBezTo>
                    <a:pt x="2" y="1"/>
                    <a:pt x="0" y="1"/>
                    <a:pt x="0" y="2"/>
                  </a:cubicBezTo>
                  <a:cubicBezTo>
                    <a:pt x="0" y="2"/>
                    <a:pt x="0" y="6"/>
                    <a:pt x="0" y="7"/>
                  </a:cubicBezTo>
                  <a:cubicBezTo>
                    <a:pt x="0" y="7"/>
                    <a:pt x="1" y="9"/>
                    <a:pt x="1" y="9"/>
                  </a:cubicBezTo>
                  <a:cubicBezTo>
                    <a:pt x="1" y="9"/>
                    <a:pt x="1" y="11"/>
                    <a:pt x="1" y="11"/>
                  </a:cubicBezTo>
                  <a:cubicBezTo>
                    <a:pt x="2" y="12"/>
                    <a:pt x="4" y="14"/>
                    <a:pt x="4" y="14"/>
                  </a:cubicBezTo>
                  <a:cubicBezTo>
                    <a:pt x="4" y="15"/>
                    <a:pt x="5" y="15"/>
                    <a:pt x="5" y="16"/>
                  </a:cubicBezTo>
                  <a:cubicBezTo>
                    <a:pt x="5" y="16"/>
                    <a:pt x="6" y="17"/>
                    <a:pt x="7" y="17"/>
                  </a:cubicBezTo>
                  <a:close/>
                </a:path>
              </a:pathLst>
            </a:custGeom>
            <a:solidFill>
              <a:srgbClr val="F2C27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4" name="Freeform 121"/>
            <p:cNvSpPr>
              <a:spLocks/>
            </p:cNvSpPr>
            <p:nvPr/>
          </p:nvSpPr>
          <p:spPr bwMode="auto">
            <a:xfrm>
              <a:off x="8034338" y="2489200"/>
              <a:ext cx="149225" cy="307975"/>
            </a:xfrm>
            <a:custGeom>
              <a:avLst/>
              <a:gdLst>
                <a:gd name="T0" fmla="*/ 4 w 17"/>
                <a:gd name="T1" fmla="*/ 34 h 35"/>
                <a:gd name="T2" fmla="*/ 6 w 17"/>
                <a:gd name="T3" fmla="*/ 33 h 35"/>
                <a:gd name="T4" fmla="*/ 17 w 17"/>
                <a:gd name="T5" fmla="*/ 15 h 35"/>
                <a:gd name="T6" fmla="*/ 9 w 17"/>
                <a:gd name="T7" fmla="*/ 4 h 35"/>
                <a:gd name="T8" fmla="*/ 7 w 17"/>
                <a:gd name="T9" fmla="*/ 0 h 35"/>
                <a:gd name="T10" fmla="*/ 2 w 17"/>
                <a:gd name="T11" fmla="*/ 6 h 35"/>
                <a:gd name="T12" fmla="*/ 5 w 17"/>
                <a:gd name="T13" fmla="*/ 9 h 35"/>
                <a:gd name="T14" fmla="*/ 6 w 17"/>
                <a:gd name="T15" fmla="*/ 5 h 35"/>
                <a:gd name="T16" fmla="*/ 10 w 17"/>
                <a:gd name="T17" fmla="*/ 8 h 35"/>
                <a:gd name="T18" fmla="*/ 16 w 17"/>
                <a:gd name="T19" fmla="*/ 15 h 35"/>
                <a:gd name="T20" fmla="*/ 6 w 17"/>
                <a:gd name="T21" fmla="*/ 31 h 35"/>
                <a:gd name="T22" fmla="*/ 5 w 17"/>
                <a:gd name="T23" fmla="*/ 32 h 35"/>
                <a:gd name="T24" fmla="*/ 3 w 17"/>
                <a:gd name="T25" fmla="*/ 30 h 35"/>
                <a:gd name="T26" fmla="*/ 0 w 17"/>
                <a:gd name="T27" fmla="*/ 30 h 35"/>
                <a:gd name="T28" fmla="*/ 0 w 17"/>
                <a:gd name="T29" fmla="*/ 30 h 35"/>
                <a:gd name="T30" fmla="*/ 2 w 17"/>
                <a:gd name="T31" fmla="*/ 33 h 35"/>
                <a:gd name="T32" fmla="*/ 2 w 17"/>
                <a:gd name="T33" fmla="*/ 35 h 35"/>
                <a:gd name="T34" fmla="*/ 4 w 17"/>
                <a:gd name="T35"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35">
                  <a:moveTo>
                    <a:pt x="4" y="34"/>
                  </a:moveTo>
                  <a:cubicBezTo>
                    <a:pt x="6" y="34"/>
                    <a:pt x="6" y="33"/>
                    <a:pt x="6" y="33"/>
                  </a:cubicBezTo>
                  <a:cubicBezTo>
                    <a:pt x="6" y="32"/>
                    <a:pt x="17" y="19"/>
                    <a:pt x="17" y="15"/>
                  </a:cubicBezTo>
                  <a:cubicBezTo>
                    <a:pt x="17" y="12"/>
                    <a:pt x="10" y="5"/>
                    <a:pt x="9" y="4"/>
                  </a:cubicBezTo>
                  <a:cubicBezTo>
                    <a:pt x="9" y="3"/>
                    <a:pt x="8" y="1"/>
                    <a:pt x="7" y="0"/>
                  </a:cubicBezTo>
                  <a:cubicBezTo>
                    <a:pt x="4" y="1"/>
                    <a:pt x="2" y="4"/>
                    <a:pt x="2" y="6"/>
                  </a:cubicBezTo>
                  <a:cubicBezTo>
                    <a:pt x="3" y="7"/>
                    <a:pt x="4" y="8"/>
                    <a:pt x="5" y="9"/>
                  </a:cubicBezTo>
                  <a:cubicBezTo>
                    <a:pt x="5" y="8"/>
                    <a:pt x="5" y="5"/>
                    <a:pt x="6" y="5"/>
                  </a:cubicBezTo>
                  <a:cubicBezTo>
                    <a:pt x="8" y="5"/>
                    <a:pt x="9" y="6"/>
                    <a:pt x="10" y="8"/>
                  </a:cubicBezTo>
                  <a:cubicBezTo>
                    <a:pt x="11" y="9"/>
                    <a:pt x="15" y="14"/>
                    <a:pt x="16" y="15"/>
                  </a:cubicBezTo>
                  <a:cubicBezTo>
                    <a:pt x="16" y="15"/>
                    <a:pt x="9" y="29"/>
                    <a:pt x="6" y="31"/>
                  </a:cubicBezTo>
                  <a:cubicBezTo>
                    <a:pt x="5" y="32"/>
                    <a:pt x="5" y="32"/>
                    <a:pt x="5" y="32"/>
                  </a:cubicBezTo>
                  <a:cubicBezTo>
                    <a:pt x="5" y="32"/>
                    <a:pt x="5" y="31"/>
                    <a:pt x="3" y="30"/>
                  </a:cubicBezTo>
                  <a:cubicBezTo>
                    <a:pt x="3" y="30"/>
                    <a:pt x="1" y="30"/>
                    <a:pt x="0" y="30"/>
                  </a:cubicBezTo>
                  <a:cubicBezTo>
                    <a:pt x="0" y="30"/>
                    <a:pt x="0" y="30"/>
                    <a:pt x="0" y="30"/>
                  </a:cubicBezTo>
                  <a:cubicBezTo>
                    <a:pt x="0" y="30"/>
                    <a:pt x="2" y="32"/>
                    <a:pt x="2" y="33"/>
                  </a:cubicBezTo>
                  <a:cubicBezTo>
                    <a:pt x="2" y="34"/>
                    <a:pt x="2" y="34"/>
                    <a:pt x="2" y="35"/>
                  </a:cubicBezTo>
                  <a:cubicBezTo>
                    <a:pt x="2" y="35"/>
                    <a:pt x="3" y="35"/>
                    <a:pt x="4" y="34"/>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5" name="Freeform 122"/>
            <p:cNvSpPr>
              <a:spLocks/>
            </p:cNvSpPr>
            <p:nvPr/>
          </p:nvSpPr>
          <p:spPr bwMode="auto">
            <a:xfrm>
              <a:off x="7885113" y="2270125"/>
              <a:ext cx="17462" cy="17463"/>
            </a:xfrm>
            <a:custGeom>
              <a:avLst/>
              <a:gdLst>
                <a:gd name="T0" fmla="*/ 0 w 2"/>
                <a:gd name="T1" fmla="*/ 1 h 2"/>
                <a:gd name="T2" fmla="*/ 0 w 2"/>
                <a:gd name="T3" fmla="*/ 2 h 2"/>
                <a:gd name="T4" fmla="*/ 1 w 2"/>
                <a:gd name="T5" fmla="*/ 1 h 2"/>
                <a:gd name="T6" fmla="*/ 0 w 2"/>
                <a:gd name="T7" fmla="*/ 1 h 2"/>
              </a:gdLst>
              <a:ahLst/>
              <a:cxnLst>
                <a:cxn ang="0">
                  <a:pos x="T0" y="T1"/>
                </a:cxn>
                <a:cxn ang="0">
                  <a:pos x="T2" y="T3"/>
                </a:cxn>
                <a:cxn ang="0">
                  <a:pos x="T4" y="T5"/>
                </a:cxn>
                <a:cxn ang="0">
                  <a:pos x="T6" y="T7"/>
                </a:cxn>
              </a:cxnLst>
              <a:rect l="0" t="0" r="r" b="b"/>
              <a:pathLst>
                <a:path w="2" h="2">
                  <a:moveTo>
                    <a:pt x="0" y="1"/>
                  </a:moveTo>
                  <a:cubicBezTo>
                    <a:pt x="0" y="1"/>
                    <a:pt x="1" y="2"/>
                    <a:pt x="0" y="2"/>
                  </a:cubicBezTo>
                  <a:cubicBezTo>
                    <a:pt x="0" y="2"/>
                    <a:pt x="2" y="1"/>
                    <a:pt x="1" y="1"/>
                  </a:cubicBezTo>
                  <a:cubicBezTo>
                    <a:pt x="0" y="0"/>
                    <a:pt x="0" y="1"/>
                    <a:pt x="0" y="1"/>
                  </a:cubicBez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6" name="Freeform 123"/>
            <p:cNvSpPr>
              <a:spLocks/>
            </p:cNvSpPr>
            <p:nvPr/>
          </p:nvSpPr>
          <p:spPr bwMode="auto">
            <a:xfrm>
              <a:off x="7902575" y="2427288"/>
              <a:ext cx="201612" cy="211138"/>
            </a:xfrm>
            <a:custGeom>
              <a:avLst/>
              <a:gdLst>
                <a:gd name="T0" fmla="*/ 23 w 23"/>
                <a:gd name="T1" fmla="*/ 9 h 24"/>
                <a:gd name="T2" fmla="*/ 20 w 23"/>
                <a:gd name="T3" fmla="*/ 3 h 24"/>
                <a:gd name="T4" fmla="*/ 13 w 23"/>
                <a:gd name="T5" fmla="*/ 0 h 24"/>
                <a:gd name="T6" fmla="*/ 12 w 23"/>
                <a:gd name="T7" fmla="*/ 0 h 24"/>
                <a:gd name="T8" fmla="*/ 13 w 23"/>
                <a:gd name="T9" fmla="*/ 2 h 24"/>
                <a:gd name="T10" fmla="*/ 18 w 23"/>
                <a:gd name="T11" fmla="*/ 9 h 24"/>
                <a:gd name="T12" fmla="*/ 14 w 23"/>
                <a:gd name="T13" fmla="*/ 9 h 24"/>
                <a:gd name="T14" fmla="*/ 7 w 23"/>
                <a:gd name="T15" fmla="*/ 12 h 24"/>
                <a:gd name="T16" fmla="*/ 12 w 23"/>
                <a:gd name="T17" fmla="*/ 11 h 24"/>
                <a:gd name="T18" fmla="*/ 6 w 23"/>
                <a:gd name="T19" fmla="*/ 17 h 24"/>
                <a:gd name="T20" fmla="*/ 0 w 23"/>
                <a:gd name="T21" fmla="*/ 20 h 24"/>
                <a:gd name="T22" fmla="*/ 6 w 23"/>
                <a:gd name="T23" fmla="*/ 20 h 24"/>
                <a:gd name="T24" fmla="*/ 4 w 23"/>
                <a:gd name="T25" fmla="*/ 24 h 24"/>
                <a:gd name="T26" fmla="*/ 11 w 23"/>
                <a:gd name="T27" fmla="*/ 24 h 24"/>
                <a:gd name="T28" fmla="*/ 13 w 23"/>
                <a:gd name="T29" fmla="*/ 20 h 24"/>
                <a:gd name="T30" fmla="*/ 15 w 23"/>
                <a:gd name="T31" fmla="*/ 15 h 24"/>
                <a:gd name="T32" fmla="*/ 16 w 23"/>
                <a:gd name="T33" fmla="*/ 14 h 24"/>
                <a:gd name="T34" fmla="*/ 18 w 23"/>
                <a:gd name="T35" fmla="*/ 15 h 24"/>
                <a:gd name="T36" fmla="*/ 17 w 23"/>
                <a:gd name="T37" fmla="*/ 14 h 24"/>
                <a:gd name="T38" fmla="*/ 23 w 23"/>
                <a:gd name="T39"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24">
                  <a:moveTo>
                    <a:pt x="23" y="9"/>
                  </a:moveTo>
                  <a:cubicBezTo>
                    <a:pt x="23" y="7"/>
                    <a:pt x="21" y="5"/>
                    <a:pt x="20" y="3"/>
                  </a:cubicBezTo>
                  <a:cubicBezTo>
                    <a:pt x="19" y="1"/>
                    <a:pt x="13" y="0"/>
                    <a:pt x="13" y="0"/>
                  </a:cubicBezTo>
                  <a:cubicBezTo>
                    <a:pt x="13" y="0"/>
                    <a:pt x="12" y="0"/>
                    <a:pt x="12" y="0"/>
                  </a:cubicBezTo>
                  <a:cubicBezTo>
                    <a:pt x="12" y="1"/>
                    <a:pt x="13" y="2"/>
                    <a:pt x="13" y="2"/>
                  </a:cubicBezTo>
                  <a:cubicBezTo>
                    <a:pt x="17" y="4"/>
                    <a:pt x="18" y="9"/>
                    <a:pt x="18" y="9"/>
                  </a:cubicBezTo>
                  <a:cubicBezTo>
                    <a:pt x="18" y="9"/>
                    <a:pt x="14" y="7"/>
                    <a:pt x="14" y="9"/>
                  </a:cubicBezTo>
                  <a:cubicBezTo>
                    <a:pt x="13" y="10"/>
                    <a:pt x="7" y="12"/>
                    <a:pt x="7" y="12"/>
                  </a:cubicBezTo>
                  <a:cubicBezTo>
                    <a:pt x="8" y="12"/>
                    <a:pt x="11" y="11"/>
                    <a:pt x="12" y="11"/>
                  </a:cubicBezTo>
                  <a:cubicBezTo>
                    <a:pt x="11" y="11"/>
                    <a:pt x="7" y="15"/>
                    <a:pt x="6" y="17"/>
                  </a:cubicBezTo>
                  <a:cubicBezTo>
                    <a:pt x="5" y="19"/>
                    <a:pt x="0" y="20"/>
                    <a:pt x="0" y="20"/>
                  </a:cubicBezTo>
                  <a:cubicBezTo>
                    <a:pt x="2" y="20"/>
                    <a:pt x="6" y="20"/>
                    <a:pt x="6" y="20"/>
                  </a:cubicBezTo>
                  <a:cubicBezTo>
                    <a:pt x="6" y="20"/>
                    <a:pt x="5" y="23"/>
                    <a:pt x="4" y="24"/>
                  </a:cubicBezTo>
                  <a:cubicBezTo>
                    <a:pt x="8" y="24"/>
                    <a:pt x="11" y="24"/>
                    <a:pt x="11" y="24"/>
                  </a:cubicBezTo>
                  <a:cubicBezTo>
                    <a:pt x="12" y="24"/>
                    <a:pt x="13" y="21"/>
                    <a:pt x="13" y="20"/>
                  </a:cubicBezTo>
                  <a:cubicBezTo>
                    <a:pt x="13" y="20"/>
                    <a:pt x="14" y="15"/>
                    <a:pt x="15" y="15"/>
                  </a:cubicBezTo>
                  <a:cubicBezTo>
                    <a:pt x="15" y="14"/>
                    <a:pt x="15" y="14"/>
                    <a:pt x="16" y="14"/>
                  </a:cubicBezTo>
                  <a:cubicBezTo>
                    <a:pt x="17" y="15"/>
                    <a:pt x="18" y="15"/>
                    <a:pt x="18" y="15"/>
                  </a:cubicBezTo>
                  <a:cubicBezTo>
                    <a:pt x="17" y="14"/>
                    <a:pt x="17" y="14"/>
                    <a:pt x="17" y="14"/>
                  </a:cubicBezTo>
                  <a:cubicBezTo>
                    <a:pt x="17" y="13"/>
                    <a:pt x="23" y="9"/>
                    <a:pt x="23" y="9"/>
                  </a:cubicBezTo>
                  <a:close/>
                </a:path>
              </a:pathLst>
            </a:custGeom>
            <a:solidFill>
              <a:srgbClr val="E3EBE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7" name="Freeform 124"/>
            <p:cNvSpPr>
              <a:spLocks/>
            </p:cNvSpPr>
            <p:nvPr/>
          </p:nvSpPr>
          <p:spPr bwMode="auto">
            <a:xfrm>
              <a:off x="7824788" y="2506663"/>
              <a:ext cx="0" cy="17463"/>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2"/>
                    <a:pt x="0" y="1"/>
                    <a:pt x="0" y="0"/>
                  </a:cubicBezTo>
                  <a:cubicBezTo>
                    <a:pt x="0" y="1"/>
                    <a:pt x="0" y="2"/>
                    <a:pt x="0" y="2"/>
                  </a:cubicBezTo>
                  <a:close/>
                </a:path>
              </a:pathLst>
            </a:custGeom>
            <a:solidFill>
              <a:srgbClr val="E3EBE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8" name="Freeform 125"/>
            <p:cNvSpPr>
              <a:spLocks/>
            </p:cNvSpPr>
            <p:nvPr/>
          </p:nvSpPr>
          <p:spPr bwMode="auto">
            <a:xfrm>
              <a:off x="7824788" y="2436813"/>
              <a:ext cx="42862" cy="69850"/>
            </a:xfrm>
            <a:custGeom>
              <a:avLst/>
              <a:gdLst>
                <a:gd name="T0" fmla="*/ 2 w 5"/>
                <a:gd name="T1" fmla="*/ 5 h 8"/>
                <a:gd name="T2" fmla="*/ 4 w 5"/>
                <a:gd name="T3" fmla="*/ 8 h 8"/>
                <a:gd name="T4" fmla="*/ 4 w 5"/>
                <a:gd name="T5" fmla="*/ 4 h 8"/>
                <a:gd name="T6" fmla="*/ 4 w 5"/>
                <a:gd name="T7" fmla="*/ 0 h 8"/>
                <a:gd name="T8" fmla="*/ 2 w 5"/>
                <a:gd name="T9" fmla="*/ 2 h 8"/>
                <a:gd name="T10" fmla="*/ 1 w 5"/>
                <a:gd name="T11" fmla="*/ 2 h 8"/>
                <a:gd name="T12" fmla="*/ 0 w 5"/>
                <a:gd name="T13" fmla="*/ 8 h 8"/>
                <a:gd name="T14" fmla="*/ 2 w 5"/>
                <a:gd name="T15" fmla="*/ 3 h 8"/>
                <a:gd name="T16" fmla="*/ 2 w 5"/>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5"/>
                  </a:moveTo>
                  <a:cubicBezTo>
                    <a:pt x="3" y="5"/>
                    <a:pt x="4" y="8"/>
                    <a:pt x="4" y="8"/>
                  </a:cubicBezTo>
                  <a:cubicBezTo>
                    <a:pt x="5" y="6"/>
                    <a:pt x="4" y="4"/>
                    <a:pt x="4" y="4"/>
                  </a:cubicBezTo>
                  <a:cubicBezTo>
                    <a:pt x="4" y="0"/>
                    <a:pt x="4" y="0"/>
                    <a:pt x="4" y="0"/>
                  </a:cubicBezTo>
                  <a:cubicBezTo>
                    <a:pt x="3" y="1"/>
                    <a:pt x="2" y="1"/>
                    <a:pt x="2" y="2"/>
                  </a:cubicBezTo>
                  <a:cubicBezTo>
                    <a:pt x="1" y="2"/>
                    <a:pt x="1" y="2"/>
                    <a:pt x="1" y="2"/>
                  </a:cubicBezTo>
                  <a:cubicBezTo>
                    <a:pt x="0" y="4"/>
                    <a:pt x="0" y="7"/>
                    <a:pt x="0" y="8"/>
                  </a:cubicBezTo>
                  <a:cubicBezTo>
                    <a:pt x="0" y="6"/>
                    <a:pt x="2" y="3"/>
                    <a:pt x="2" y="3"/>
                  </a:cubicBezTo>
                  <a:lnTo>
                    <a:pt x="2" y="5"/>
                  </a:lnTo>
                  <a:close/>
                </a:path>
              </a:pathLst>
            </a:custGeom>
            <a:solidFill>
              <a:srgbClr val="E3EBE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99" name="Freeform 126"/>
            <p:cNvSpPr>
              <a:spLocks/>
            </p:cNvSpPr>
            <p:nvPr/>
          </p:nvSpPr>
          <p:spPr bwMode="auto">
            <a:xfrm>
              <a:off x="7894638" y="2436813"/>
              <a:ext cx="61912" cy="79375"/>
            </a:xfrm>
            <a:custGeom>
              <a:avLst/>
              <a:gdLst>
                <a:gd name="T0" fmla="*/ 0 w 7"/>
                <a:gd name="T1" fmla="*/ 9 h 9"/>
                <a:gd name="T2" fmla="*/ 5 w 7"/>
                <a:gd name="T3" fmla="*/ 4 h 9"/>
                <a:gd name="T4" fmla="*/ 7 w 7"/>
                <a:gd name="T5" fmla="*/ 0 h 9"/>
                <a:gd name="T6" fmla="*/ 6 w 7"/>
                <a:gd name="T7" fmla="*/ 4 h 9"/>
                <a:gd name="T8" fmla="*/ 0 w 7"/>
                <a:gd name="T9" fmla="*/ 9 h 9"/>
              </a:gdLst>
              <a:ahLst/>
              <a:cxnLst>
                <a:cxn ang="0">
                  <a:pos x="T0" y="T1"/>
                </a:cxn>
                <a:cxn ang="0">
                  <a:pos x="T2" y="T3"/>
                </a:cxn>
                <a:cxn ang="0">
                  <a:pos x="T4" y="T5"/>
                </a:cxn>
                <a:cxn ang="0">
                  <a:pos x="T6" y="T7"/>
                </a:cxn>
                <a:cxn ang="0">
                  <a:pos x="T8" y="T9"/>
                </a:cxn>
              </a:cxnLst>
              <a:rect l="0" t="0" r="r" b="b"/>
              <a:pathLst>
                <a:path w="7" h="9">
                  <a:moveTo>
                    <a:pt x="0" y="9"/>
                  </a:moveTo>
                  <a:cubicBezTo>
                    <a:pt x="5" y="4"/>
                    <a:pt x="5" y="4"/>
                    <a:pt x="5" y="4"/>
                  </a:cubicBezTo>
                  <a:cubicBezTo>
                    <a:pt x="5" y="4"/>
                    <a:pt x="6" y="2"/>
                    <a:pt x="7" y="0"/>
                  </a:cubicBezTo>
                  <a:cubicBezTo>
                    <a:pt x="6" y="4"/>
                    <a:pt x="6" y="4"/>
                    <a:pt x="6" y="4"/>
                  </a:cubicBezTo>
                  <a:lnTo>
                    <a:pt x="0" y="9"/>
                  </a:lnTo>
                  <a:close/>
                </a:path>
              </a:pathLst>
            </a:custGeom>
            <a:solidFill>
              <a:srgbClr val="E3EBE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00" name="Freeform 127"/>
            <p:cNvSpPr>
              <a:spLocks/>
            </p:cNvSpPr>
            <p:nvPr/>
          </p:nvSpPr>
          <p:spPr bwMode="auto">
            <a:xfrm>
              <a:off x="7832725" y="2270125"/>
              <a:ext cx="131762" cy="149225"/>
            </a:xfrm>
            <a:custGeom>
              <a:avLst/>
              <a:gdLst>
                <a:gd name="T0" fmla="*/ 14 w 15"/>
                <a:gd name="T1" fmla="*/ 2 h 17"/>
                <a:gd name="T2" fmla="*/ 13 w 15"/>
                <a:gd name="T3" fmla="*/ 3 h 17"/>
                <a:gd name="T4" fmla="*/ 11 w 15"/>
                <a:gd name="T5" fmla="*/ 5 h 17"/>
                <a:gd name="T6" fmla="*/ 11 w 15"/>
                <a:gd name="T7" fmla="*/ 6 h 17"/>
                <a:gd name="T8" fmla="*/ 9 w 15"/>
                <a:gd name="T9" fmla="*/ 3 h 17"/>
                <a:gd name="T10" fmla="*/ 6 w 15"/>
                <a:gd name="T11" fmla="*/ 1 h 17"/>
                <a:gd name="T12" fmla="*/ 4 w 15"/>
                <a:gd name="T13" fmla="*/ 0 h 17"/>
                <a:gd name="T14" fmla="*/ 4 w 15"/>
                <a:gd name="T15" fmla="*/ 0 h 17"/>
                <a:gd name="T16" fmla="*/ 2 w 15"/>
                <a:gd name="T17" fmla="*/ 1 h 17"/>
                <a:gd name="T18" fmla="*/ 0 w 15"/>
                <a:gd name="T19" fmla="*/ 2 h 17"/>
                <a:gd name="T20" fmla="*/ 0 w 15"/>
                <a:gd name="T21" fmla="*/ 2 h 17"/>
                <a:gd name="T22" fmla="*/ 5 w 15"/>
                <a:gd name="T23" fmla="*/ 2 h 17"/>
                <a:gd name="T24" fmla="*/ 6 w 15"/>
                <a:gd name="T25" fmla="*/ 5 h 17"/>
                <a:gd name="T26" fmla="*/ 8 w 15"/>
                <a:gd name="T27" fmla="*/ 7 h 17"/>
                <a:gd name="T28" fmla="*/ 9 w 15"/>
                <a:gd name="T29" fmla="*/ 11 h 17"/>
                <a:gd name="T30" fmla="*/ 7 w 15"/>
                <a:gd name="T31" fmla="*/ 15 h 17"/>
                <a:gd name="T32" fmla="*/ 6 w 15"/>
                <a:gd name="T33" fmla="*/ 17 h 17"/>
                <a:gd name="T34" fmla="*/ 7 w 15"/>
                <a:gd name="T35" fmla="*/ 17 h 17"/>
                <a:gd name="T36" fmla="*/ 12 w 15"/>
                <a:gd name="T37" fmla="*/ 11 h 17"/>
                <a:gd name="T38" fmla="*/ 13 w 15"/>
                <a:gd name="T39" fmla="*/ 8 h 17"/>
                <a:gd name="T40" fmla="*/ 14 w 15"/>
                <a:gd name="T41" fmla="*/ 7 h 17"/>
                <a:gd name="T42" fmla="*/ 14 w 15"/>
                <a:gd name="T4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7">
                  <a:moveTo>
                    <a:pt x="14" y="2"/>
                  </a:moveTo>
                  <a:cubicBezTo>
                    <a:pt x="13" y="1"/>
                    <a:pt x="13" y="2"/>
                    <a:pt x="13" y="3"/>
                  </a:cubicBezTo>
                  <a:cubicBezTo>
                    <a:pt x="12" y="3"/>
                    <a:pt x="11" y="5"/>
                    <a:pt x="11" y="5"/>
                  </a:cubicBezTo>
                  <a:cubicBezTo>
                    <a:pt x="11" y="6"/>
                    <a:pt x="11" y="6"/>
                    <a:pt x="11" y="6"/>
                  </a:cubicBezTo>
                  <a:cubicBezTo>
                    <a:pt x="11" y="6"/>
                    <a:pt x="11" y="5"/>
                    <a:pt x="9" y="3"/>
                  </a:cubicBezTo>
                  <a:cubicBezTo>
                    <a:pt x="9" y="3"/>
                    <a:pt x="7" y="1"/>
                    <a:pt x="6" y="1"/>
                  </a:cubicBezTo>
                  <a:cubicBezTo>
                    <a:pt x="5" y="0"/>
                    <a:pt x="5" y="0"/>
                    <a:pt x="4" y="0"/>
                  </a:cubicBezTo>
                  <a:cubicBezTo>
                    <a:pt x="4" y="0"/>
                    <a:pt x="4" y="0"/>
                    <a:pt x="4" y="0"/>
                  </a:cubicBezTo>
                  <a:cubicBezTo>
                    <a:pt x="3" y="1"/>
                    <a:pt x="2" y="1"/>
                    <a:pt x="2" y="1"/>
                  </a:cubicBezTo>
                  <a:cubicBezTo>
                    <a:pt x="2" y="1"/>
                    <a:pt x="0" y="1"/>
                    <a:pt x="0" y="2"/>
                  </a:cubicBezTo>
                  <a:cubicBezTo>
                    <a:pt x="0" y="2"/>
                    <a:pt x="0" y="2"/>
                    <a:pt x="0" y="2"/>
                  </a:cubicBezTo>
                  <a:cubicBezTo>
                    <a:pt x="1" y="1"/>
                    <a:pt x="3" y="1"/>
                    <a:pt x="5" y="2"/>
                  </a:cubicBezTo>
                  <a:cubicBezTo>
                    <a:pt x="5" y="4"/>
                    <a:pt x="7" y="4"/>
                    <a:pt x="6" y="5"/>
                  </a:cubicBezTo>
                  <a:cubicBezTo>
                    <a:pt x="6" y="5"/>
                    <a:pt x="8" y="6"/>
                    <a:pt x="8" y="7"/>
                  </a:cubicBezTo>
                  <a:cubicBezTo>
                    <a:pt x="7" y="9"/>
                    <a:pt x="8" y="10"/>
                    <a:pt x="9" y="11"/>
                  </a:cubicBezTo>
                  <a:cubicBezTo>
                    <a:pt x="10" y="11"/>
                    <a:pt x="10" y="14"/>
                    <a:pt x="7" y="15"/>
                  </a:cubicBezTo>
                  <a:cubicBezTo>
                    <a:pt x="7" y="16"/>
                    <a:pt x="6" y="16"/>
                    <a:pt x="6" y="17"/>
                  </a:cubicBezTo>
                  <a:cubicBezTo>
                    <a:pt x="6" y="17"/>
                    <a:pt x="7" y="17"/>
                    <a:pt x="7" y="17"/>
                  </a:cubicBezTo>
                  <a:cubicBezTo>
                    <a:pt x="7" y="16"/>
                    <a:pt x="12" y="13"/>
                    <a:pt x="12" y="11"/>
                  </a:cubicBezTo>
                  <a:cubicBezTo>
                    <a:pt x="13" y="9"/>
                    <a:pt x="13" y="8"/>
                    <a:pt x="13" y="8"/>
                  </a:cubicBezTo>
                  <a:cubicBezTo>
                    <a:pt x="13" y="8"/>
                    <a:pt x="14" y="8"/>
                    <a:pt x="14" y="7"/>
                  </a:cubicBezTo>
                  <a:cubicBezTo>
                    <a:pt x="15" y="6"/>
                    <a:pt x="15" y="3"/>
                    <a:pt x="14" y="2"/>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grpSp>
      <p:grpSp>
        <p:nvGrpSpPr>
          <p:cNvPr id="101" name="组合 100"/>
          <p:cNvGrpSpPr/>
          <p:nvPr/>
        </p:nvGrpSpPr>
        <p:grpSpPr>
          <a:xfrm>
            <a:off x="4484429" y="3144149"/>
            <a:ext cx="342707" cy="1055212"/>
            <a:chOff x="3843188" y="1717675"/>
            <a:chExt cx="477838" cy="1465263"/>
          </a:xfrm>
          <a:effectLst>
            <a:outerShdw blurRad="38100" dist="12700" dir="2700000" sy="-23000" kx="-800400" algn="bl" rotWithShape="0">
              <a:prstClr val="black">
                <a:alpha val="20000"/>
              </a:prstClr>
            </a:outerShdw>
          </a:effectLst>
        </p:grpSpPr>
        <p:sp>
          <p:nvSpPr>
            <p:cNvPr id="102" name="Freeform 38"/>
            <p:cNvSpPr>
              <a:spLocks/>
            </p:cNvSpPr>
            <p:nvPr/>
          </p:nvSpPr>
          <p:spPr bwMode="auto">
            <a:xfrm>
              <a:off x="3954314" y="2816225"/>
              <a:ext cx="793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03" name="Freeform 39"/>
            <p:cNvSpPr>
              <a:spLocks/>
            </p:cNvSpPr>
            <p:nvPr/>
          </p:nvSpPr>
          <p:spPr bwMode="auto">
            <a:xfrm>
              <a:off x="4184501" y="2016125"/>
              <a:ext cx="136525" cy="425450"/>
            </a:xfrm>
            <a:custGeom>
              <a:avLst/>
              <a:gdLst>
                <a:gd name="T0" fmla="*/ 4 w 16"/>
                <a:gd name="T1" fmla="*/ 43 h 50"/>
                <a:gd name="T2" fmla="*/ 7 w 16"/>
                <a:gd name="T3" fmla="*/ 50 h 50"/>
                <a:gd name="T4" fmla="*/ 9 w 16"/>
                <a:gd name="T5" fmla="*/ 43 h 50"/>
                <a:gd name="T6" fmla="*/ 14 w 16"/>
                <a:gd name="T7" fmla="*/ 42 h 50"/>
                <a:gd name="T8" fmla="*/ 14 w 16"/>
                <a:gd name="T9" fmla="*/ 36 h 50"/>
                <a:gd name="T10" fmla="*/ 15 w 16"/>
                <a:gd name="T11" fmla="*/ 34 h 50"/>
                <a:gd name="T12" fmla="*/ 14 w 16"/>
                <a:gd name="T13" fmla="*/ 30 h 50"/>
                <a:gd name="T14" fmla="*/ 12 w 16"/>
                <a:gd name="T15" fmla="*/ 9 h 50"/>
                <a:gd name="T16" fmla="*/ 10 w 16"/>
                <a:gd name="T17" fmla="*/ 0 h 50"/>
                <a:gd name="T18" fmla="*/ 1 w 16"/>
                <a:gd name="T19" fmla="*/ 29 h 50"/>
                <a:gd name="T20" fmla="*/ 4 w 16"/>
                <a:gd name="T21" fmla="*/ 4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50">
                  <a:moveTo>
                    <a:pt x="4" y="43"/>
                  </a:moveTo>
                  <a:cubicBezTo>
                    <a:pt x="7" y="50"/>
                    <a:pt x="7" y="50"/>
                    <a:pt x="7" y="50"/>
                  </a:cubicBezTo>
                  <a:cubicBezTo>
                    <a:pt x="7" y="50"/>
                    <a:pt x="10" y="45"/>
                    <a:pt x="9" y="43"/>
                  </a:cubicBezTo>
                  <a:cubicBezTo>
                    <a:pt x="9" y="42"/>
                    <a:pt x="11" y="44"/>
                    <a:pt x="14" y="42"/>
                  </a:cubicBezTo>
                  <a:cubicBezTo>
                    <a:pt x="16" y="39"/>
                    <a:pt x="14" y="36"/>
                    <a:pt x="14" y="36"/>
                  </a:cubicBezTo>
                  <a:cubicBezTo>
                    <a:pt x="15" y="34"/>
                    <a:pt x="15" y="34"/>
                    <a:pt x="15" y="34"/>
                  </a:cubicBezTo>
                  <a:cubicBezTo>
                    <a:pt x="14" y="30"/>
                    <a:pt x="14" y="30"/>
                    <a:pt x="14" y="30"/>
                  </a:cubicBezTo>
                  <a:cubicBezTo>
                    <a:pt x="14" y="30"/>
                    <a:pt x="12" y="10"/>
                    <a:pt x="12" y="9"/>
                  </a:cubicBezTo>
                  <a:cubicBezTo>
                    <a:pt x="12" y="7"/>
                    <a:pt x="12" y="1"/>
                    <a:pt x="10" y="0"/>
                  </a:cubicBezTo>
                  <a:cubicBezTo>
                    <a:pt x="10" y="0"/>
                    <a:pt x="0" y="26"/>
                    <a:pt x="1" y="29"/>
                  </a:cubicBezTo>
                  <a:cubicBezTo>
                    <a:pt x="1" y="31"/>
                    <a:pt x="4" y="43"/>
                    <a:pt x="4" y="43"/>
                  </a:cubicBezTo>
                  <a:close/>
                </a:path>
              </a:pathLst>
            </a:custGeom>
            <a:solidFill>
              <a:srgbClr val="F5F7F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04" name="Freeform 40"/>
            <p:cNvSpPr>
              <a:spLocks/>
            </p:cNvSpPr>
            <p:nvPr/>
          </p:nvSpPr>
          <p:spPr bwMode="auto">
            <a:xfrm>
              <a:off x="3843188" y="2016125"/>
              <a:ext cx="119063" cy="409575"/>
            </a:xfrm>
            <a:custGeom>
              <a:avLst/>
              <a:gdLst>
                <a:gd name="T0" fmla="*/ 8 w 14"/>
                <a:gd name="T1" fmla="*/ 0 h 48"/>
                <a:gd name="T2" fmla="*/ 6 w 14"/>
                <a:gd name="T3" fmla="*/ 9 h 48"/>
                <a:gd name="T4" fmla="*/ 2 w 14"/>
                <a:gd name="T5" fmla="*/ 23 h 48"/>
                <a:gd name="T6" fmla="*/ 2 w 14"/>
                <a:gd name="T7" fmla="*/ 31 h 48"/>
                <a:gd name="T8" fmla="*/ 4 w 14"/>
                <a:gd name="T9" fmla="*/ 37 h 48"/>
                <a:gd name="T10" fmla="*/ 5 w 14"/>
                <a:gd name="T11" fmla="*/ 42 h 48"/>
                <a:gd name="T12" fmla="*/ 8 w 14"/>
                <a:gd name="T13" fmla="*/ 48 h 48"/>
                <a:gd name="T14" fmla="*/ 14 w 14"/>
                <a:gd name="T15" fmla="*/ 39 h 48"/>
                <a:gd name="T16" fmla="*/ 14 w 14"/>
                <a:gd name="T17" fmla="*/ 32 h 48"/>
                <a:gd name="T18" fmla="*/ 11 w 14"/>
                <a:gd name="T19" fmla="*/ 4 h 48"/>
                <a:gd name="T20" fmla="*/ 8 w 14"/>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48">
                  <a:moveTo>
                    <a:pt x="8" y="0"/>
                  </a:moveTo>
                  <a:cubicBezTo>
                    <a:pt x="8" y="0"/>
                    <a:pt x="7" y="6"/>
                    <a:pt x="6" y="9"/>
                  </a:cubicBezTo>
                  <a:cubicBezTo>
                    <a:pt x="6" y="11"/>
                    <a:pt x="3" y="22"/>
                    <a:pt x="2" y="23"/>
                  </a:cubicBezTo>
                  <a:cubicBezTo>
                    <a:pt x="1" y="24"/>
                    <a:pt x="0" y="30"/>
                    <a:pt x="2" y="31"/>
                  </a:cubicBezTo>
                  <a:cubicBezTo>
                    <a:pt x="4" y="33"/>
                    <a:pt x="5" y="36"/>
                    <a:pt x="4" y="37"/>
                  </a:cubicBezTo>
                  <a:cubicBezTo>
                    <a:pt x="4" y="39"/>
                    <a:pt x="2" y="40"/>
                    <a:pt x="5" y="42"/>
                  </a:cubicBezTo>
                  <a:cubicBezTo>
                    <a:pt x="7" y="44"/>
                    <a:pt x="5" y="48"/>
                    <a:pt x="8" y="48"/>
                  </a:cubicBezTo>
                  <a:cubicBezTo>
                    <a:pt x="14" y="39"/>
                    <a:pt x="14" y="39"/>
                    <a:pt x="14" y="39"/>
                  </a:cubicBezTo>
                  <a:cubicBezTo>
                    <a:pt x="14" y="32"/>
                    <a:pt x="14" y="32"/>
                    <a:pt x="14" y="32"/>
                  </a:cubicBezTo>
                  <a:cubicBezTo>
                    <a:pt x="14" y="32"/>
                    <a:pt x="14" y="9"/>
                    <a:pt x="11" y="4"/>
                  </a:cubicBezTo>
                  <a:cubicBezTo>
                    <a:pt x="8" y="0"/>
                    <a:pt x="8" y="0"/>
                    <a:pt x="8" y="0"/>
                  </a:cubicBezTo>
                  <a:close/>
                </a:path>
              </a:pathLst>
            </a:custGeom>
            <a:solidFill>
              <a:srgbClr val="F5F7F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05" name="Freeform 41"/>
            <p:cNvSpPr>
              <a:spLocks/>
            </p:cNvSpPr>
            <p:nvPr/>
          </p:nvSpPr>
          <p:spPr bwMode="auto">
            <a:xfrm>
              <a:off x="3859064" y="3079750"/>
              <a:ext cx="120650" cy="93663"/>
            </a:xfrm>
            <a:custGeom>
              <a:avLst/>
              <a:gdLst>
                <a:gd name="T0" fmla="*/ 5 w 14"/>
                <a:gd name="T1" fmla="*/ 0 h 11"/>
                <a:gd name="T2" fmla="*/ 1 w 14"/>
                <a:gd name="T3" fmla="*/ 10 h 11"/>
                <a:gd name="T4" fmla="*/ 12 w 14"/>
                <a:gd name="T5" fmla="*/ 8 h 11"/>
                <a:gd name="T6" fmla="*/ 12 w 14"/>
                <a:gd name="T7" fmla="*/ 5 h 11"/>
                <a:gd name="T8" fmla="*/ 14 w 14"/>
                <a:gd name="T9" fmla="*/ 2 h 11"/>
                <a:gd name="T10" fmla="*/ 5 w 14"/>
                <a:gd name="T11" fmla="*/ 0 h 11"/>
              </a:gdLst>
              <a:ahLst/>
              <a:cxnLst>
                <a:cxn ang="0">
                  <a:pos x="T0" y="T1"/>
                </a:cxn>
                <a:cxn ang="0">
                  <a:pos x="T2" y="T3"/>
                </a:cxn>
                <a:cxn ang="0">
                  <a:pos x="T4" y="T5"/>
                </a:cxn>
                <a:cxn ang="0">
                  <a:pos x="T6" y="T7"/>
                </a:cxn>
                <a:cxn ang="0">
                  <a:pos x="T8" y="T9"/>
                </a:cxn>
                <a:cxn ang="0">
                  <a:pos x="T10" y="T11"/>
                </a:cxn>
              </a:cxnLst>
              <a:rect l="0" t="0" r="r" b="b"/>
              <a:pathLst>
                <a:path w="14" h="11">
                  <a:moveTo>
                    <a:pt x="5" y="0"/>
                  </a:moveTo>
                  <a:cubicBezTo>
                    <a:pt x="5" y="0"/>
                    <a:pt x="0" y="7"/>
                    <a:pt x="1" y="10"/>
                  </a:cubicBezTo>
                  <a:cubicBezTo>
                    <a:pt x="1" y="10"/>
                    <a:pt x="11" y="11"/>
                    <a:pt x="12" y="8"/>
                  </a:cubicBezTo>
                  <a:cubicBezTo>
                    <a:pt x="12" y="5"/>
                    <a:pt x="12" y="5"/>
                    <a:pt x="12" y="5"/>
                  </a:cubicBezTo>
                  <a:cubicBezTo>
                    <a:pt x="12" y="5"/>
                    <a:pt x="14" y="7"/>
                    <a:pt x="14" y="2"/>
                  </a:cubicBezTo>
                  <a:lnTo>
                    <a:pt x="5"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06" name="Freeform 42"/>
            <p:cNvSpPr>
              <a:spLocks/>
            </p:cNvSpPr>
            <p:nvPr/>
          </p:nvSpPr>
          <p:spPr bwMode="auto">
            <a:xfrm>
              <a:off x="4176564" y="3063875"/>
              <a:ext cx="127000" cy="119063"/>
            </a:xfrm>
            <a:custGeom>
              <a:avLst/>
              <a:gdLst>
                <a:gd name="T0" fmla="*/ 0 w 15"/>
                <a:gd name="T1" fmla="*/ 2 h 14"/>
                <a:gd name="T2" fmla="*/ 0 w 15"/>
                <a:gd name="T3" fmla="*/ 7 h 14"/>
                <a:gd name="T4" fmla="*/ 4 w 15"/>
                <a:gd name="T5" fmla="*/ 10 h 14"/>
                <a:gd name="T6" fmla="*/ 5 w 15"/>
                <a:gd name="T7" fmla="*/ 12 h 14"/>
                <a:gd name="T8" fmla="*/ 5 w 15"/>
                <a:gd name="T9" fmla="*/ 12 h 14"/>
                <a:gd name="T10" fmla="*/ 15 w 15"/>
                <a:gd name="T11" fmla="*/ 12 h 14"/>
                <a:gd name="T12" fmla="*/ 15 w 15"/>
                <a:gd name="T13" fmla="*/ 10 h 14"/>
                <a:gd name="T14" fmla="*/ 9 w 15"/>
                <a:gd name="T15" fmla="*/ 2 h 14"/>
                <a:gd name="T16" fmla="*/ 0 w 15"/>
                <a:gd name="T17"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0" y="2"/>
                  </a:moveTo>
                  <a:cubicBezTo>
                    <a:pt x="0" y="2"/>
                    <a:pt x="0" y="6"/>
                    <a:pt x="0" y="7"/>
                  </a:cubicBezTo>
                  <a:cubicBezTo>
                    <a:pt x="0" y="7"/>
                    <a:pt x="3" y="10"/>
                    <a:pt x="4" y="10"/>
                  </a:cubicBezTo>
                  <a:cubicBezTo>
                    <a:pt x="4" y="10"/>
                    <a:pt x="5" y="12"/>
                    <a:pt x="5" y="12"/>
                  </a:cubicBezTo>
                  <a:cubicBezTo>
                    <a:pt x="6" y="12"/>
                    <a:pt x="5" y="12"/>
                    <a:pt x="5" y="12"/>
                  </a:cubicBezTo>
                  <a:cubicBezTo>
                    <a:pt x="5" y="12"/>
                    <a:pt x="13" y="14"/>
                    <a:pt x="15" y="12"/>
                  </a:cubicBezTo>
                  <a:cubicBezTo>
                    <a:pt x="15" y="10"/>
                    <a:pt x="15" y="10"/>
                    <a:pt x="15" y="10"/>
                  </a:cubicBezTo>
                  <a:cubicBezTo>
                    <a:pt x="15" y="10"/>
                    <a:pt x="10" y="5"/>
                    <a:pt x="9" y="2"/>
                  </a:cubicBezTo>
                  <a:cubicBezTo>
                    <a:pt x="8" y="0"/>
                    <a:pt x="0" y="2"/>
                    <a:pt x="0" y="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07" name="Freeform 43"/>
            <p:cNvSpPr>
              <a:spLocks/>
            </p:cNvSpPr>
            <p:nvPr/>
          </p:nvSpPr>
          <p:spPr bwMode="auto">
            <a:xfrm>
              <a:off x="4176564" y="2033588"/>
              <a:ext cx="127000" cy="314325"/>
            </a:xfrm>
            <a:custGeom>
              <a:avLst/>
              <a:gdLst>
                <a:gd name="T0" fmla="*/ 4 w 15"/>
                <a:gd name="T1" fmla="*/ 28 h 37"/>
                <a:gd name="T2" fmla="*/ 7 w 15"/>
                <a:gd name="T3" fmla="*/ 26 h 37"/>
                <a:gd name="T4" fmla="*/ 7 w 15"/>
                <a:gd name="T5" fmla="*/ 24 h 37"/>
                <a:gd name="T6" fmla="*/ 12 w 15"/>
                <a:gd name="T7" fmla="*/ 24 h 37"/>
                <a:gd name="T8" fmla="*/ 7 w 15"/>
                <a:gd name="T9" fmla="*/ 22 h 37"/>
                <a:gd name="T10" fmla="*/ 9 w 15"/>
                <a:gd name="T11" fmla="*/ 18 h 37"/>
                <a:gd name="T12" fmla="*/ 10 w 15"/>
                <a:gd name="T13" fmla="*/ 12 h 37"/>
                <a:gd name="T14" fmla="*/ 10 w 15"/>
                <a:gd name="T15" fmla="*/ 0 h 37"/>
                <a:gd name="T16" fmla="*/ 5 w 15"/>
                <a:gd name="T17" fmla="*/ 13 h 37"/>
                <a:gd name="T18" fmla="*/ 1 w 15"/>
                <a:gd name="T19" fmla="*/ 27 h 37"/>
                <a:gd name="T20" fmla="*/ 3 w 15"/>
                <a:gd name="T21" fmla="*/ 37 h 37"/>
                <a:gd name="T22" fmla="*/ 7 w 15"/>
                <a:gd name="T23" fmla="*/ 36 h 37"/>
                <a:gd name="T24" fmla="*/ 5 w 15"/>
                <a:gd name="T25" fmla="*/ 28 h 37"/>
                <a:gd name="T26" fmla="*/ 13 w 15"/>
                <a:gd name="T27" fmla="*/ 32 h 37"/>
                <a:gd name="T28" fmla="*/ 14 w 15"/>
                <a:gd name="T29" fmla="*/ 34 h 37"/>
                <a:gd name="T30" fmla="*/ 15 w 15"/>
                <a:gd name="T31" fmla="*/ 32 h 37"/>
                <a:gd name="T32" fmla="*/ 14 w 15"/>
                <a:gd name="T33" fmla="*/ 31 h 37"/>
                <a:gd name="T34" fmla="*/ 4 w 15"/>
                <a:gd name="T35"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37">
                  <a:moveTo>
                    <a:pt x="4" y="28"/>
                  </a:moveTo>
                  <a:cubicBezTo>
                    <a:pt x="4" y="28"/>
                    <a:pt x="5" y="26"/>
                    <a:pt x="7" y="26"/>
                  </a:cubicBezTo>
                  <a:cubicBezTo>
                    <a:pt x="7" y="26"/>
                    <a:pt x="5" y="25"/>
                    <a:pt x="7" y="24"/>
                  </a:cubicBezTo>
                  <a:cubicBezTo>
                    <a:pt x="8" y="24"/>
                    <a:pt x="9" y="22"/>
                    <a:pt x="12" y="24"/>
                  </a:cubicBezTo>
                  <a:cubicBezTo>
                    <a:pt x="12" y="24"/>
                    <a:pt x="11" y="22"/>
                    <a:pt x="7" y="22"/>
                  </a:cubicBezTo>
                  <a:cubicBezTo>
                    <a:pt x="7" y="22"/>
                    <a:pt x="7" y="19"/>
                    <a:pt x="9" y="18"/>
                  </a:cubicBezTo>
                  <a:cubicBezTo>
                    <a:pt x="11" y="17"/>
                    <a:pt x="8" y="14"/>
                    <a:pt x="10" y="12"/>
                  </a:cubicBezTo>
                  <a:cubicBezTo>
                    <a:pt x="12" y="11"/>
                    <a:pt x="10" y="0"/>
                    <a:pt x="10" y="0"/>
                  </a:cubicBezTo>
                  <a:cubicBezTo>
                    <a:pt x="5" y="13"/>
                    <a:pt x="5" y="13"/>
                    <a:pt x="5" y="13"/>
                  </a:cubicBezTo>
                  <a:cubicBezTo>
                    <a:pt x="2" y="19"/>
                    <a:pt x="0" y="26"/>
                    <a:pt x="1" y="27"/>
                  </a:cubicBezTo>
                  <a:cubicBezTo>
                    <a:pt x="1" y="28"/>
                    <a:pt x="2" y="33"/>
                    <a:pt x="3" y="37"/>
                  </a:cubicBezTo>
                  <a:cubicBezTo>
                    <a:pt x="4" y="36"/>
                    <a:pt x="6" y="35"/>
                    <a:pt x="7" y="36"/>
                  </a:cubicBezTo>
                  <a:cubicBezTo>
                    <a:pt x="7" y="36"/>
                    <a:pt x="3" y="28"/>
                    <a:pt x="5" y="28"/>
                  </a:cubicBezTo>
                  <a:cubicBezTo>
                    <a:pt x="5" y="28"/>
                    <a:pt x="12" y="30"/>
                    <a:pt x="13" y="32"/>
                  </a:cubicBezTo>
                  <a:cubicBezTo>
                    <a:pt x="13" y="32"/>
                    <a:pt x="13" y="33"/>
                    <a:pt x="14" y="34"/>
                  </a:cubicBezTo>
                  <a:cubicBezTo>
                    <a:pt x="15" y="32"/>
                    <a:pt x="15" y="32"/>
                    <a:pt x="15" y="32"/>
                  </a:cubicBezTo>
                  <a:cubicBezTo>
                    <a:pt x="14" y="31"/>
                    <a:pt x="14" y="31"/>
                    <a:pt x="14" y="31"/>
                  </a:cubicBezTo>
                  <a:cubicBezTo>
                    <a:pt x="12" y="30"/>
                    <a:pt x="8" y="28"/>
                    <a:pt x="4" y="28"/>
                  </a:cubicBezTo>
                  <a:close/>
                </a:path>
              </a:pathLst>
            </a:custGeom>
            <a:solidFill>
              <a:srgbClr val="CFD0D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08" name="Freeform 44"/>
            <p:cNvSpPr>
              <a:spLocks/>
            </p:cNvSpPr>
            <p:nvPr/>
          </p:nvSpPr>
          <p:spPr bwMode="auto">
            <a:xfrm>
              <a:off x="4201964" y="2357438"/>
              <a:ext cx="50800" cy="25400"/>
            </a:xfrm>
            <a:custGeom>
              <a:avLst/>
              <a:gdLst>
                <a:gd name="T0" fmla="*/ 0 w 6"/>
                <a:gd name="T1" fmla="*/ 0 h 3"/>
                <a:gd name="T2" fmla="*/ 0 w 6"/>
                <a:gd name="T3" fmla="*/ 1 h 3"/>
                <a:gd name="T4" fmla="*/ 6 w 6"/>
                <a:gd name="T5" fmla="*/ 3 h 3"/>
                <a:gd name="T6" fmla="*/ 0 w 6"/>
                <a:gd name="T7" fmla="*/ 0 h 3"/>
              </a:gdLst>
              <a:ahLst/>
              <a:cxnLst>
                <a:cxn ang="0">
                  <a:pos x="T0" y="T1"/>
                </a:cxn>
                <a:cxn ang="0">
                  <a:pos x="T2" y="T3"/>
                </a:cxn>
                <a:cxn ang="0">
                  <a:pos x="T4" y="T5"/>
                </a:cxn>
                <a:cxn ang="0">
                  <a:pos x="T6" y="T7"/>
                </a:cxn>
              </a:cxnLst>
              <a:rect l="0" t="0" r="r" b="b"/>
              <a:pathLst>
                <a:path w="6" h="3">
                  <a:moveTo>
                    <a:pt x="0" y="0"/>
                  </a:moveTo>
                  <a:cubicBezTo>
                    <a:pt x="0" y="0"/>
                    <a:pt x="0" y="1"/>
                    <a:pt x="0" y="1"/>
                  </a:cubicBezTo>
                  <a:cubicBezTo>
                    <a:pt x="2" y="1"/>
                    <a:pt x="4" y="1"/>
                    <a:pt x="6" y="3"/>
                  </a:cubicBezTo>
                  <a:cubicBezTo>
                    <a:pt x="6" y="3"/>
                    <a:pt x="4" y="0"/>
                    <a:pt x="0" y="0"/>
                  </a:cubicBezTo>
                  <a:close/>
                </a:path>
              </a:pathLst>
            </a:custGeom>
            <a:solidFill>
              <a:srgbClr val="CFD0D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09" name="Freeform 45"/>
            <p:cNvSpPr>
              <a:spLocks/>
            </p:cNvSpPr>
            <p:nvPr/>
          </p:nvSpPr>
          <p:spPr bwMode="auto">
            <a:xfrm>
              <a:off x="3851126" y="2033588"/>
              <a:ext cx="111125" cy="263525"/>
            </a:xfrm>
            <a:custGeom>
              <a:avLst/>
              <a:gdLst>
                <a:gd name="T0" fmla="*/ 9 w 13"/>
                <a:gd name="T1" fmla="*/ 0 h 31"/>
                <a:gd name="T2" fmla="*/ 10 w 13"/>
                <a:gd name="T3" fmla="*/ 14 h 31"/>
                <a:gd name="T4" fmla="*/ 11 w 13"/>
                <a:gd name="T5" fmla="*/ 18 h 31"/>
                <a:gd name="T6" fmla="*/ 7 w 13"/>
                <a:gd name="T7" fmla="*/ 14 h 31"/>
                <a:gd name="T8" fmla="*/ 9 w 13"/>
                <a:gd name="T9" fmla="*/ 20 h 31"/>
                <a:gd name="T10" fmla="*/ 6 w 13"/>
                <a:gd name="T11" fmla="*/ 17 h 31"/>
                <a:gd name="T12" fmla="*/ 9 w 13"/>
                <a:gd name="T13" fmla="*/ 22 h 31"/>
                <a:gd name="T14" fmla="*/ 0 w 13"/>
                <a:gd name="T15" fmla="*/ 23 h 31"/>
                <a:gd name="T16" fmla="*/ 0 w 13"/>
                <a:gd name="T17" fmla="*/ 23 h 31"/>
                <a:gd name="T18" fmla="*/ 9 w 13"/>
                <a:gd name="T19" fmla="*/ 24 h 31"/>
                <a:gd name="T20" fmla="*/ 2 w 13"/>
                <a:gd name="T21" fmla="*/ 28 h 31"/>
                <a:gd name="T22" fmla="*/ 11 w 13"/>
                <a:gd name="T23" fmla="*/ 27 h 31"/>
                <a:gd name="T24" fmla="*/ 13 w 13"/>
                <a:gd name="T25" fmla="*/ 31 h 31"/>
                <a:gd name="T26" fmla="*/ 13 w 13"/>
                <a:gd name="T27" fmla="*/ 30 h 31"/>
                <a:gd name="T28" fmla="*/ 10 w 13"/>
                <a:gd name="T29" fmla="*/ 2 h 31"/>
                <a:gd name="T30" fmla="*/ 9 w 13"/>
                <a:gd name="T3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31">
                  <a:moveTo>
                    <a:pt x="9" y="0"/>
                  </a:moveTo>
                  <a:cubicBezTo>
                    <a:pt x="9" y="4"/>
                    <a:pt x="9" y="11"/>
                    <a:pt x="10" y="14"/>
                  </a:cubicBezTo>
                  <a:cubicBezTo>
                    <a:pt x="12" y="17"/>
                    <a:pt x="11" y="18"/>
                    <a:pt x="11" y="18"/>
                  </a:cubicBezTo>
                  <a:cubicBezTo>
                    <a:pt x="7" y="14"/>
                    <a:pt x="7" y="14"/>
                    <a:pt x="7" y="14"/>
                  </a:cubicBezTo>
                  <a:cubicBezTo>
                    <a:pt x="9" y="20"/>
                    <a:pt x="9" y="20"/>
                    <a:pt x="9" y="20"/>
                  </a:cubicBezTo>
                  <a:cubicBezTo>
                    <a:pt x="9" y="20"/>
                    <a:pt x="8" y="19"/>
                    <a:pt x="6" y="17"/>
                  </a:cubicBezTo>
                  <a:cubicBezTo>
                    <a:pt x="6" y="17"/>
                    <a:pt x="7" y="21"/>
                    <a:pt x="9" y="22"/>
                  </a:cubicBezTo>
                  <a:cubicBezTo>
                    <a:pt x="9" y="22"/>
                    <a:pt x="1" y="21"/>
                    <a:pt x="0" y="23"/>
                  </a:cubicBezTo>
                  <a:cubicBezTo>
                    <a:pt x="0" y="23"/>
                    <a:pt x="0" y="23"/>
                    <a:pt x="0" y="23"/>
                  </a:cubicBezTo>
                  <a:cubicBezTo>
                    <a:pt x="0" y="23"/>
                    <a:pt x="5" y="21"/>
                    <a:pt x="9" y="24"/>
                  </a:cubicBezTo>
                  <a:cubicBezTo>
                    <a:pt x="9" y="24"/>
                    <a:pt x="3" y="24"/>
                    <a:pt x="2" y="28"/>
                  </a:cubicBezTo>
                  <a:cubicBezTo>
                    <a:pt x="2" y="28"/>
                    <a:pt x="7" y="24"/>
                    <a:pt x="11" y="27"/>
                  </a:cubicBezTo>
                  <a:cubicBezTo>
                    <a:pt x="13" y="31"/>
                    <a:pt x="13" y="31"/>
                    <a:pt x="13" y="31"/>
                  </a:cubicBezTo>
                  <a:cubicBezTo>
                    <a:pt x="13" y="30"/>
                    <a:pt x="13" y="30"/>
                    <a:pt x="13" y="30"/>
                  </a:cubicBezTo>
                  <a:cubicBezTo>
                    <a:pt x="13" y="30"/>
                    <a:pt x="13" y="7"/>
                    <a:pt x="10" y="2"/>
                  </a:cubicBezTo>
                  <a:cubicBezTo>
                    <a:pt x="10" y="2"/>
                    <a:pt x="9" y="1"/>
                    <a:pt x="9" y="0"/>
                  </a:cubicBezTo>
                  <a:close/>
                </a:path>
              </a:pathLst>
            </a:custGeom>
            <a:solidFill>
              <a:srgbClr val="CFD0D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0" name="Freeform 46"/>
            <p:cNvSpPr>
              <a:spLocks/>
            </p:cNvSpPr>
            <p:nvPr/>
          </p:nvSpPr>
          <p:spPr bwMode="auto">
            <a:xfrm>
              <a:off x="3876526" y="2297113"/>
              <a:ext cx="85725" cy="60325"/>
            </a:xfrm>
            <a:custGeom>
              <a:avLst/>
              <a:gdLst>
                <a:gd name="T0" fmla="*/ 0 w 10"/>
                <a:gd name="T1" fmla="*/ 7 h 7"/>
                <a:gd name="T2" fmla="*/ 10 w 10"/>
                <a:gd name="T3" fmla="*/ 2 h 7"/>
                <a:gd name="T4" fmla="*/ 10 w 10"/>
                <a:gd name="T5" fmla="*/ 0 h 7"/>
                <a:gd name="T6" fmla="*/ 0 w 10"/>
                <a:gd name="T7" fmla="*/ 7 h 7"/>
              </a:gdLst>
              <a:ahLst/>
              <a:cxnLst>
                <a:cxn ang="0">
                  <a:pos x="T0" y="T1"/>
                </a:cxn>
                <a:cxn ang="0">
                  <a:pos x="T2" y="T3"/>
                </a:cxn>
                <a:cxn ang="0">
                  <a:pos x="T4" y="T5"/>
                </a:cxn>
                <a:cxn ang="0">
                  <a:pos x="T6" y="T7"/>
                </a:cxn>
              </a:cxnLst>
              <a:rect l="0" t="0" r="r" b="b"/>
              <a:pathLst>
                <a:path w="10" h="7">
                  <a:moveTo>
                    <a:pt x="0" y="7"/>
                  </a:moveTo>
                  <a:cubicBezTo>
                    <a:pt x="0" y="7"/>
                    <a:pt x="6" y="3"/>
                    <a:pt x="10" y="2"/>
                  </a:cubicBezTo>
                  <a:cubicBezTo>
                    <a:pt x="10" y="0"/>
                    <a:pt x="10" y="0"/>
                    <a:pt x="10" y="0"/>
                  </a:cubicBezTo>
                  <a:cubicBezTo>
                    <a:pt x="10" y="0"/>
                    <a:pt x="2" y="4"/>
                    <a:pt x="0" y="7"/>
                  </a:cubicBezTo>
                  <a:close/>
                </a:path>
              </a:pathLst>
            </a:custGeom>
            <a:solidFill>
              <a:srgbClr val="CFD0D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1" name="Freeform 47"/>
            <p:cNvSpPr>
              <a:spLocks/>
            </p:cNvSpPr>
            <p:nvPr/>
          </p:nvSpPr>
          <p:spPr bwMode="auto">
            <a:xfrm>
              <a:off x="3876526" y="2305050"/>
              <a:ext cx="401638" cy="817563"/>
            </a:xfrm>
            <a:custGeom>
              <a:avLst/>
              <a:gdLst>
                <a:gd name="T0" fmla="*/ 2 w 47"/>
                <a:gd name="T1" fmla="*/ 92 h 96"/>
                <a:gd name="T2" fmla="*/ 13 w 47"/>
                <a:gd name="T3" fmla="*/ 91 h 96"/>
                <a:gd name="T4" fmla="*/ 12 w 47"/>
                <a:gd name="T5" fmla="*/ 81 h 96"/>
                <a:gd name="T6" fmla="*/ 17 w 47"/>
                <a:gd name="T7" fmla="*/ 49 h 96"/>
                <a:gd name="T8" fmla="*/ 23 w 47"/>
                <a:gd name="T9" fmla="*/ 28 h 96"/>
                <a:gd name="T10" fmla="*/ 24 w 47"/>
                <a:gd name="T11" fmla="*/ 31 h 96"/>
                <a:gd name="T12" fmla="*/ 35 w 47"/>
                <a:gd name="T13" fmla="*/ 91 h 96"/>
                <a:gd name="T14" fmla="*/ 45 w 47"/>
                <a:gd name="T15" fmla="*/ 93 h 96"/>
                <a:gd name="T16" fmla="*/ 45 w 47"/>
                <a:gd name="T17" fmla="*/ 84 h 96"/>
                <a:gd name="T18" fmla="*/ 44 w 47"/>
                <a:gd name="T19" fmla="*/ 68 h 96"/>
                <a:gd name="T20" fmla="*/ 44 w 47"/>
                <a:gd name="T21" fmla="*/ 45 h 96"/>
                <a:gd name="T22" fmla="*/ 43 w 47"/>
                <a:gd name="T23" fmla="*/ 18 h 96"/>
                <a:gd name="T24" fmla="*/ 43 w 47"/>
                <a:gd name="T25" fmla="*/ 15 h 96"/>
                <a:gd name="T26" fmla="*/ 40 w 47"/>
                <a:gd name="T27" fmla="*/ 9 h 96"/>
                <a:gd name="T28" fmla="*/ 39 w 47"/>
                <a:gd name="T29" fmla="*/ 2 h 96"/>
                <a:gd name="T30" fmla="*/ 23 w 47"/>
                <a:gd name="T31" fmla="*/ 4 h 96"/>
                <a:gd name="T32" fmla="*/ 10 w 47"/>
                <a:gd name="T33" fmla="*/ 0 h 96"/>
                <a:gd name="T34" fmla="*/ 10 w 47"/>
                <a:gd name="T35" fmla="*/ 4 h 96"/>
                <a:gd name="T36" fmla="*/ 2 w 47"/>
                <a:gd name="T37" fmla="*/ 13 h 96"/>
                <a:gd name="T38" fmla="*/ 4 w 47"/>
                <a:gd name="T39" fmla="*/ 18 h 96"/>
                <a:gd name="T40" fmla="*/ 4 w 47"/>
                <a:gd name="T41" fmla="*/ 42 h 96"/>
                <a:gd name="T42" fmla="*/ 2 w 47"/>
                <a:gd name="T43" fmla="*/ 71 h 96"/>
                <a:gd name="T44" fmla="*/ 1 w 47"/>
                <a:gd name="T45" fmla="*/ 86 h 96"/>
                <a:gd name="T46" fmla="*/ 2 w 47"/>
                <a:gd name="T47"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96">
                  <a:moveTo>
                    <a:pt x="2" y="92"/>
                  </a:moveTo>
                  <a:cubicBezTo>
                    <a:pt x="2" y="92"/>
                    <a:pt x="12" y="95"/>
                    <a:pt x="13" y="91"/>
                  </a:cubicBezTo>
                  <a:cubicBezTo>
                    <a:pt x="14" y="88"/>
                    <a:pt x="12" y="81"/>
                    <a:pt x="12" y="81"/>
                  </a:cubicBezTo>
                  <a:cubicBezTo>
                    <a:pt x="12" y="81"/>
                    <a:pt x="17" y="50"/>
                    <a:pt x="17" y="49"/>
                  </a:cubicBezTo>
                  <a:cubicBezTo>
                    <a:pt x="18" y="49"/>
                    <a:pt x="21" y="36"/>
                    <a:pt x="23" y="28"/>
                  </a:cubicBezTo>
                  <a:cubicBezTo>
                    <a:pt x="24" y="31"/>
                    <a:pt x="24" y="31"/>
                    <a:pt x="24" y="31"/>
                  </a:cubicBezTo>
                  <a:cubicBezTo>
                    <a:pt x="24" y="31"/>
                    <a:pt x="30" y="85"/>
                    <a:pt x="35" y="91"/>
                  </a:cubicBezTo>
                  <a:cubicBezTo>
                    <a:pt x="35" y="91"/>
                    <a:pt x="42" y="96"/>
                    <a:pt x="45" y="93"/>
                  </a:cubicBezTo>
                  <a:cubicBezTo>
                    <a:pt x="45" y="93"/>
                    <a:pt x="47" y="91"/>
                    <a:pt x="45" y="84"/>
                  </a:cubicBezTo>
                  <a:cubicBezTo>
                    <a:pt x="45" y="84"/>
                    <a:pt x="46" y="73"/>
                    <a:pt x="44" y="68"/>
                  </a:cubicBezTo>
                  <a:cubicBezTo>
                    <a:pt x="44" y="68"/>
                    <a:pt x="44" y="49"/>
                    <a:pt x="44" y="45"/>
                  </a:cubicBezTo>
                  <a:cubicBezTo>
                    <a:pt x="44" y="41"/>
                    <a:pt x="42" y="22"/>
                    <a:pt x="43" y="18"/>
                  </a:cubicBezTo>
                  <a:cubicBezTo>
                    <a:pt x="43" y="15"/>
                    <a:pt x="43" y="15"/>
                    <a:pt x="43" y="15"/>
                  </a:cubicBezTo>
                  <a:cubicBezTo>
                    <a:pt x="40" y="9"/>
                    <a:pt x="40" y="9"/>
                    <a:pt x="40" y="9"/>
                  </a:cubicBezTo>
                  <a:cubicBezTo>
                    <a:pt x="39" y="2"/>
                    <a:pt x="39" y="2"/>
                    <a:pt x="39" y="2"/>
                  </a:cubicBezTo>
                  <a:cubicBezTo>
                    <a:pt x="39" y="2"/>
                    <a:pt x="28" y="5"/>
                    <a:pt x="23" y="4"/>
                  </a:cubicBezTo>
                  <a:cubicBezTo>
                    <a:pt x="10" y="0"/>
                    <a:pt x="10" y="0"/>
                    <a:pt x="10" y="0"/>
                  </a:cubicBezTo>
                  <a:cubicBezTo>
                    <a:pt x="10" y="4"/>
                    <a:pt x="10" y="4"/>
                    <a:pt x="10" y="4"/>
                  </a:cubicBezTo>
                  <a:cubicBezTo>
                    <a:pt x="10" y="4"/>
                    <a:pt x="3" y="11"/>
                    <a:pt x="2" y="13"/>
                  </a:cubicBezTo>
                  <a:cubicBezTo>
                    <a:pt x="4" y="18"/>
                    <a:pt x="4" y="18"/>
                    <a:pt x="4" y="18"/>
                  </a:cubicBezTo>
                  <a:cubicBezTo>
                    <a:pt x="4" y="18"/>
                    <a:pt x="3" y="37"/>
                    <a:pt x="4" y="42"/>
                  </a:cubicBezTo>
                  <a:cubicBezTo>
                    <a:pt x="4" y="42"/>
                    <a:pt x="2" y="67"/>
                    <a:pt x="2" y="71"/>
                  </a:cubicBezTo>
                  <a:cubicBezTo>
                    <a:pt x="2" y="71"/>
                    <a:pt x="0" y="83"/>
                    <a:pt x="1" y="86"/>
                  </a:cubicBezTo>
                  <a:cubicBezTo>
                    <a:pt x="1" y="88"/>
                    <a:pt x="2" y="92"/>
                    <a:pt x="2" y="92"/>
                  </a:cubicBez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2" name="Rectangle 48"/>
            <p:cNvSpPr>
              <a:spLocks noChangeArrowheads="1"/>
            </p:cNvSpPr>
            <p:nvPr/>
          </p:nvSpPr>
          <p:spPr bwMode="auto">
            <a:xfrm>
              <a:off x="4133701" y="2425700"/>
              <a:ext cx="1588" cy="1588"/>
            </a:xfrm>
            <a:prstGeom prst="rect">
              <a:avLst/>
            </a:prstGeom>
            <a:solidFill>
              <a:srgbClr val="0000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3" name="Freeform 49"/>
            <p:cNvSpPr>
              <a:spLocks/>
            </p:cNvSpPr>
            <p:nvPr/>
          </p:nvSpPr>
          <p:spPr bwMode="auto">
            <a:xfrm>
              <a:off x="4192439" y="2459038"/>
              <a:ext cx="0" cy="793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4" name="Freeform 50"/>
            <p:cNvSpPr>
              <a:spLocks/>
            </p:cNvSpPr>
            <p:nvPr/>
          </p:nvSpPr>
          <p:spPr bwMode="auto">
            <a:xfrm>
              <a:off x="4192439" y="25193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5" name="Freeform 51"/>
            <p:cNvSpPr>
              <a:spLocks/>
            </p:cNvSpPr>
            <p:nvPr/>
          </p:nvSpPr>
          <p:spPr bwMode="auto">
            <a:xfrm>
              <a:off x="3893989" y="2373313"/>
              <a:ext cx="350838" cy="733425"/>
            </a:xfrm>
            <a:custGeom>
              <a:avLst/>
              <a:gdLst>
                <a:gd name="T0" fmla="*/ 40 w 41"/>
                <a:gd name="T1" fmla="*/ 86 h 86"/>
                <a:gd name="T2" fmla="*/ 38 w 41"/>
                <a:gd name="T3" fmla="*/ 76 h 86"/>
                <a:gd name="T4" fmla="*/ 37 w 41"/>
                <a:gd name="T5" fmla="*/ 67 h 86"/>
                <a:gd name="T6" fmla="*/ 41 w 41"/>
                <a:gd name="T7" fmla="*/ 56 h 86"/>
                <a:gd name="T8" fmla="*/ 35 w 41"/>
                <a:gd name="T9" fmla="*/ 60 h 86"/>
                <a:gd name="T10" fmla="*/ 35 w 41"/>
                <a:gd name="T11" fmla="*/ 52 h 86"/>
                <a:gd name="T12" fmla="*/ 33 w 41"/>
                <a:gd name="T13" fmla="*/ 33 h 86"/>
                <a:gd name="T14" fmla="*/ 33 w 41"/>
                <a:gd name="T15" fmla="*/ 45 h 86"/>
                <a:gd name="T16" fmla="*/ 29 w 41"/>
                <a:gd name="T17" fmla="*/ 26 h 86"/>
                <a:gd name="T18" fmla="*/ 35 w 41"/>
                <a:gd name="T19" fmla="*/ 17 h 86"/>
                <a:gd name="T20" fmla="*/ 25 w 41"/>
                <a:gd name="T21" fmla="*/ 17 h 86"/>
                <a:gd name="T22" fmla="*/ 35 w 41"/>
                <a:gd name="T23" fmla="*/ 11 h 86"/>
                <a:gd name="T24" fmla="*/ 24 w 41"/>
                <a:gd name="T25" fmla="*/ 14 h 86"/>
                <a:gd name="T26" fmla="*/ 28 w 41"/>
                <a:gd name="T27" fmla="*/ 6 h 86"/>
                <a:gd name="T28" fmla="*/ 19 w 41"/>
                <a:gd name="T29" fmla="*/ 8 h 86"/>
                <a:gd name="T30" fmla="*/ 11 w 41"/>
                <a:gd name="T31" fmla="*/ 0 h 86"/>
                <a:gd name="T32" fmla="*/ 14 w 41"/>
                <a:gd name="T33" fmla="*/ 11 h 86"/>
                <a:gd name="T34" fmla="*/ 8 w 41"/>
                <a:gd name="T35" fmla="*/ 8 h 86"/>
                <a:gd name="T36" fmla="*/ 3 w 41"/>
                <a:gd name="T37" fmla="*/ 1 h 86"/>
                <a:gd name="T38" fmla="*/ 0 w 41"/>
                <a:gd name="T39" fmla="*/ 5 h 86"/>
                <a:gd name="T40" fmla="*/ 1 w 41"/>
                <a:gd name="T41" fmla="*/ 8 h 86"/>
                <a:gd name="T42" fmla="*/ 17 w 41"/>
                <a:gd name="T43" fmla="*/ 17 h 86"/>
                <a:gd name="T44" fmla="*/ 6 w 41"/>
                <a:gd name="T45" fmla="*/ 16 h 86"/>
                <a:gd name="T46" fmla="*/ 14 w 41"/>
                <a:gd name="T47" fmla="*/ 21 h 86"/>
                <a:gd name="T48" fmla="*/ 10 w 41"/>
                <a:gd name="T49" fmla="*/ 35 h 86"/>
                <a:gd name="T50" fmla="*/ 10 w 41"/>
                <a:gd name="T51" fmla="*/ 51 h 86"/>
                <a:gd name="T52" fmla="*/ 6 w 41"/>
                <a:gd name="T53" fmla="*/ 41 h 86"/>
                <a:gd name="T54" fmla="*/ 5 w 41"/>
                <a:gd name="T55" fmla="*/ 60 h 86"/>
                <a:gd name="T56" fmla="*/ 8 w 41"/>
                <a:gd name="T57" fmla="*/ 75 h 86"/>
                <a:gd name="T58" fmla="*/ 2 w 41"/>
                <a:gd name="T59" fmla="*/ 64 h 86"/>
                <a:gd name="T60" fmla="*/ 5 w 41"/>
                <a:gd name="T61" fmla="*/ 78 h 86"/>
                <a:gd name="T62" fmla="*/ 5 w 41"/>
                <a:gd name="T63" fmla="*/ 85 h 86"/>
                <a:gd name="T64" fmla="*/ 11 w 41"/>
                <a:gd name="T65" fmla="*/ 83 h 86"/>
                <a:gd name="T66" fmla="*/ 10 w 41"/>
                <a:gd name="T67" fmla="*/ 73 h 86"/>
                <a:gd name="T68" fmla="*/ 15 w 41"/>
                <a:gd name="T69" fmla="*/ 41 h 86"/>
                <a:gd name="T70" fmla="*/ 21 w 41"/>
                <a:gd name="T71" fmla="*/ 20 h 86"/>
                <a:gd name="T72" fmla="*/ 22 w 41"/>
                <a:gd name="T73" fmla="*/ 23 h 86"/>
                <a:gd name="T74" fmla="*/ 33 w 41"/>
                <a:gd name="T75" fmla="*/ 83 h 86"/>
                <a:gd name="T76" fmla="*/ 40 w 41"/>
                <a:gd name="T7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86">
                  <a:moveTo>
                    <a:pt x="40" y="86"/>
                  </a:moveTo>
                  <a:cubicBezTo>
                    <a:pt x="40" y="82"/>
                    <a:pt x="39" y="78"/>
                    <a:pt x="38" y="76"/>
                  </a:cubicBezTo>
                  <a:cubicBezTo>
                    <a:pt x="37" y="73"/>
                    <a:pt x="37" y="67"/>
                    <a:pt x="37" y="67"/>
                  </a:cubicBezTo>
                  <a:cubicBezTo>
                    <a:pt x="40" y="67"/>
                    <a:pt x="41" y="56"/>
                    <a:pt x="41" y="56"/>
                  </a:cubicBezTo>
                  <a:cubicBezTo>
                    <a:pt x="41" y="56"/>
                    <a:pt x="37" y="60"/>
                    <a:pt x="35" y="60"/>
                  </a:cubicBezTo>
                  <a:cubicBezTo>
                    <a:pt x="33" y="59"/>
                    <a:pt x="34" y="57"/>
                    <a:pt x="35" y="52"/>
                  </a:cubicBezTo>
                  <a:cubicBezTo>
                    <a:pt x="36" y="47"/>
                    <a:pt x="33" y="33"/>
                    <a:pt x="33" y="33"/>
                  </a:cubicBezTo>
                  <a:cubicBezTo>
                    <a:pt x="34" y="38"/>
                    <a:pt x="33" y="45"/>
                    <a:pt x="33" y="45"/>
                  </a:cubicBezTo>
                  <a:cubicBezTo>
                    <a:pt x="33" y="45"/>
                    <a:pt x="29" y="30"/>
                    <a:pt x="29" y="26"/>
                  </a:cubicBezTo>
                  <a:cubicBezTo>
                    <a:pt x="28" y="22"/>
                    <a:pt x="34" y="18"/>
                    <a:pt x="35" y="17"/>
                  </a:cubicBezTo>
                  <a:cubicBezTo>
                    <a:pt x="30" y="21"/>
                    <a:pt x="25" y="17"/>
                    <a:pt x="25" y="17"/>
                  </a:cubicBezTo>
                  <a:cubicBezTo>
                    <a:pt x="27" y="17"/>
                    <a:pt x="33" y="12"/>
                    <a:pt x="35" y="11"/>
                  </a:cubicBezTo>
                  <a:cubicBezTo>
                    <a:pt x="32" y="13"/>
                    <a:pt x="24" y="14"/>
                    <a:pt x="24" y="14"/>
                  </a:cubicBezTo>
                  <a:cubicBezTo>
                    <a:pt x="28" y="6"/>
                    <a:pt x="28" y="6"/>
                    <a:pt x="28" y="6"/>
                  </a:cubicBezTo>
                  <a:cubicBezTo>
                    <a:pt x="26" y="10"/>
                    <a:pt x="22" y="13"/>
                    <a:pt x="19" y="8"/>
                  </a:cubicBezTo>
                  <a:cubicBezTo>
                    <a:pt x="16" y="4"/>
                    <a:pt x="11" y="0"/>
                    <a:pt x="11" y="0"/>
                  </a:cubicBezTo>
                  <a:cubicBezTo>
                    <a:pt x="13" y="3"/>
                    <a:pt x="14" y="11"/>
                    <a:pt x="14" y="11"/>
                  </a:cubicBezTo>
                  <a:cubicBezTo>
                    <a:pt x="14" y="11"/>
                    <a:pt x="13" y="10"/>
                    <a:pt x="8" y="8"/>
                  </a:cubicBezTo>
                  <a:cubicBezTo>
                    <a:pt x="4" y="6"/>
                    <a:pt x="3" y="3"/>
                    <a:pt x="3" y="1"/>
                  </a:cubicBezTo>
                  <a:cubicBezTo>
                    <a:pt x="2" y="3"/>
                    <a:pt x="1" y="4"/>
                    <a:pt x="0" y="5"/>
                  </a:cubicBezTo>
                  <a:cubicBezTo>
                    <a:pt x="1" y="8"/>
                    <a:pt x="1" y="8"/>
                    <a:pt x="1" y="8"/>
                  </a:cubicBezTo>
                  <a:cubicBezTo>
                    <a:pt x="5" y="16"/>
                    <a:pt x="19" y="15"/>
                    <a:pt x="17" y="17"/>
                  </a:cubicBezTo>
                  <a:cubicBezTo>
                    <a:pt x="14" y="19"/>
                    <a:pt x="6" y="16"/>
                    <a:pt x="6" y="16"/>
                  </a:cubicBezTo>
                  <a:cubicBezTo>
                    <a:pt x="8" y="19"/>
                    <a:pt x="14" y="21"/>
                    <a:pt x="14" y="21"/>
                  </a:cubicBezTo>
                  <a:cubicBezTo>
                    <a:pt x="14" y="21"/>
                    <a:pt x="14" y="27"/>
                    <a:pt x="10" y="35"/>
                  </a:cubicBezTo>
                  <a:cubicBezTo>
                    <a:pt x="6" y="44"/>
                    <a:pt x="10" y="51"/>
                    <a:pt x="10" y="51"/>
                  </a:cubicBezTo>
                  <a:cubicBezTo>
                    <a:pt x="6" y="51"/>
                    <a:pt x="6" y="41"/>
                    <a:pt x="6" y="41"/>
                  </a:cubicBezTo>
                  <a:cubicBezTo>
                    <a:pt x="6" y="41"/>
                    <a:pt x="6" y="55"/>
                    <a:pt x="5" y="60"/>
                  </a:cubicBezTo>
                  <a:cubicBezTo>
                    <a:pt x="4" y="64"/>
                    <a:pt x="8" y="75"/>
                    <a:pt x="8" y="75"/>
                  </a:cubicBezTo>
                  <a:cubicBezTo>
                    <a:pt x="4" y="75"/>
                    <a:pt x="2" y="64"/>
                    <a:pt x="2" y="64"/>
                  </a:cubicBezTo>
                  <a:cubicBezTo>
                    <a:pt x="2" y="66"/>
                    <a:pt x="3" y="75"/>
                    <a:pt x="5" y="78"/>
                  </a:cubicBezTo>
                  <a:cubicBezTo>
                    <a:pt x="6" y="80"/>
                    <a:pt x="5" y="83"/>
                    <a:pt x="5" y="85"/>
                  </a:cubicBezTo>
                  <a:cubicBezTo>
                    <a:pt x="7" y="85"/>
                    <a:pt x="10" y="85"/>
                    <a:pt x="11" y="83"/>
                  </a:cubicBezTo>
                  <a:cubicBezTo>
                    <a:pt x="12" y="80"/>
                    <a:pt x="10" y="73"/>
                    <a:pt x="10" y="73"/>
                  </a:cubicBezTo>
                  <a:cubicBezTo>
                    <a:pt x="10" y="73"/>
                    <a:pt x="15" y="42"/>
                    <a:pt x="15" y="41"/>
                  </a:cubicBezTo>
                  <a:cubicBezTo>
                    <a:pt x="16" y="41"/>
                    <a:pt x="19" y="28"/>
                    <a:pt x="21" y="20"/>
                  </a:cubicBezTo>
                  <a:cubicBezTo>
                    <a:pt x="22" y="23"/>
                    <a:pt x="22" y="23"/>
                    <a:pt x="22" y="23"/>
                  </a:cubicBezTo>
                  <a:cubicBezTo>
                    <a:pt x="22" y="23"/>
                    <a:pt x="28" y="77"/>
                    <a:pt x="33" y="83"/>
                  </a:cubicBezTo>
                  <a:cubicBezTo>
                    <a:pt x="33" y="83"/>
                    <a:pt x="37" y="86"/>
                    <a:pt x="40" y="86"/>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6" name="Freeform 52"/>
            <p:cNvSpPr>
              <a:spLocks/>
            </p:cNvSpPr>
            <p:nvPr/>
          </p:nvSpPr>
          <p:spPr bwMode="auto">
            <a:xfrm>
              <a:off x="3911451" y="1947863"/>
              <a:ext cx="358775" cy="434975"/>
            </a:xfrm>
            <a:custGeom>
              <a:avLst/>
              <a:gdLst>
                <a:gd name="T0" fmla="*/ 3 w 42"/>
                <a:gd name="T1" fmla="*/ 36 h 51"/>
                <a:gd name="T2" fmla="*/ 6 w 42"/>
                <a:gd name="T3" fmla="*/ 42 h 51"/>
                <a:gd name="T4" fmla="*/ 11 w 42"/>
                <a:gd name="T5" fmla="*/ 45 h 51"/>
                <a:gd name="T6" fmla="*/ 35 w 42"/>
                <a:gd name="T7" fmla="*/ 44 h 51"/>
                <a:gd name="T8" fmla="*/ 37 w 42"/>
                <a:gd name="T9" fmla="*/ 40 h 51"/>
                <a:gd name="T10" fmla="*/ 37 w 42"/>
                <a:gd name="T11" fmla="*/ 33 h 51"/>
                <a:gd name="T12" fmla="*/ 40 w 42"/>
                <a:gd name="T13" fmla="*/ 22 h 51"/>
                <a:gd name="T14" fmla="*/ 42 w 42"/>
                <a:gd name="T15" fmla="*/ 8 h 51"/>
                <a:gd name="T16" fmla="*/ 28 w 42"/>
                <a:gd name="T17" fmla="*/ 0 h 51"/>
                <a:gd name="T18" fmla="*/ 21 w 42"/>
                <a:gd name="T19" fmla="*/ 0 h 51"/>
                <a:gd name="T20" fmla="*/ 15 w 42"/>
                <a:gd name="T21" fmla="*/ 0 h 51"/>
                <a:gd name="T22" fmla="*/ 0 w 42"/>
                <a:gd name="T23" fmla="*/ 8 h 51"/>
                <a:gd name="T24" fmla="*/ 4 w 42"/>
                <a:gd name="T25" fmla="*/ 24 h 51"/>
                <a:gd name="T26" fmla="*/ 3 w 42"/>
                <a:gd name="T2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1">
                  <a:moveTo>
                    <a:pt x="3" y="36"/>
                  </a:moveTo>
                  <a:cubicBezTo>
                    <a:pt x="3" y="36"/>
                    <a:pt x="2" y="41"/>
                    <a:pt x="6" y="42"/>
                  </a:cubicBezTo>
                  <a:cubicBezTo>
                    <a:pt x="9" y="43"/>
                    <a:pt x="11" y="45"/>
                    <a:pt x="11" y="45"/>
                  </a:cubicBezTo>
                  <a:cubicBezTo>
                    <a:pt x="11" y="45"/>
                    <a:pt x="23" y="51"/>
                    <a:pt x="35" y="44"/>
                  </a:cubicBezTo>
                  <a:cubicBezTo>
                    <a:pt x="35" y="44"/>
                    <a:pt x="36" y="42"/>
                    <a:pt x="37" y="40"/>
                  </a:cubicBezTo>
                  <a:cubicBezTo>
                    <a:pt x="37" y="39"/>
                    <a:pt x="36" y="36"/>
                    <a:pt x="37" y="33"/>
                  </a:cubicBezTo>
                  <a:cubicBezTo>
                    <a:pt x="37" y="30"/>
                    <a:pt x="40" y="25"/>
                    <a:pt x="40" y="22"/>
                  </a:cubicBezTo>
                  <a:cubicBezTo>
                    <a:pt x="40" y="18"/>
                    <a:pt x="42" y="8"/>
                    <a:pt x="42" y="8"/>
                  </a:cubicBezTo>
                  <a:cubicBezTo>
                    <a:pt x="28" y="0"/>
                    <a:pt x="28" y="0"/>
                    <a:pt x="28" y="0"/>
                  </a:cubicBezTo>
                  <a:cubicBezTo>
                    <a:pt x="21" y="0"/>
                    <a:pt x="21" y="0"/>
                    <a:pt x="21" y="0"/>
                  </a:cubicBezTo>
                  <a:cubicBezTo>
                    <a:pt x="15" y="0"/>
                    <a:pt x="15" y="0"/>
                    <a:pt x="15" y="0"/>
                  </a:cubicBezTo>
                  <a:cubicBezTo>
                    <a:pt x="15" y="0"/>
                    <a:pt x="2" y="4"/>
                    <a:pt x="0" y="8"/>
                  </a:cubicBezTo>
                  <a:cubicBezTo>
                    <a:pt x="0" y="8"/>
                    <a:pt x="3" y="15"/>
                    <a:pt x="4" y="24"/>
                  </a:cubicBezTo>
                  <a:cubicBezTo>
                    <a:pt x="6" y="33"/>
                    <a:pt x="2" y="32"/>
                    <a:pt x="3" y="36"/>
                  </a:cubicBezTo>
                  <a:close/>
                </a:path>
              </a:pathLst>
            </a:custGeom>
            <a:solidFill>
              <a:srgbClr val="F5F7F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7" name="Freeform 53"/>
            <p:cNvSpPr>
              <a:spLocks/>
            </p:cNvSpPr>
            <p:nvPr/>
          </p:nvSpPr>
          <p:spPr bwMode="auto">
            <a:xfrm>
              <a:off x="3979714" y="2271713"/>
              <a:ext cx="25400" cy="50800"/>
            </a:xfrm>
            <a:custGeom>
              <a:avLst/>
              <a:gdLst>
                <a:gd name="T0" fmla="*/ 0 w 3"/>
                <a:gd name="T1" fmla="*/ 0 h 6"/>
                <a:gd name="T2" fmla="*/ 3 w 3"/>
                <a:gd name="T3" fmla="*/ 6 h 6"/>
                <a:gd name="T4" fmla="*/ 0 w 3"/>
                <a:gd name="T5" fmla="*/ 0 h 6"/>
              </a:gdLst>
              <a:ahLst/>
              <a:cxnLst>
                <a:cxn ang="0">
                  <a:pos x="T0" y="T1"/>
                </a:cxn>
                <a:cxn ang="0">
                  <a:pos x="T2" y="T3"/>
                </a:cxn>
                <a:cxn ang="0">
                  <a:pos x="T4" y="T5"/>
                </a:cxn>
              </a:cxnLst>
              <a:rect l="0" t="0" r="r" b="b"/>
              <a:pathLst>
                <a:path w="3" h="6">
                  <a:moveTo>
                    <a:pt x="0" y="0"/>
                  </a:moveTo>
                  <a:cubicBezTo>
                    <a:pt x="1" y="3"/>
                    <a:pt x="3" y="6"/>
                    <a:pt x="3" y="6"/>
                  </a:cubicBezTo>
                  <a:cubicBezTo>
                    <a:pt x="3" y="6"/>
                    <a:pt x="2" y="2"/>
                    <a:pt x="0" y="0"/>
                  </a:cubicBezTo>
                  <a:close/>
                </a:path>
              </a:pathLst>
            </a:custGeom>
            <a:solidFill>
              <a:srgbClr val="CFD0D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8" name="Freeform 54"/>
            <p:cNvSpPr>
              <a:spLocks/>
            </p:cNvSpPr>
            <p:nvPr/>
          </p:nvSpPr>
          <p:spPr bwMode="auto">
            <a:xfrm>
              <a:off x="3927326" y="2058988"/>
              <a:ext cx="95250" cy="263525"/>
            </a:xfrm>
            <a:custGeom>
              <a:avLst/>
              <a:gdLst>
                <a:gd name="T0" fmla="*/ 4 w 11"/>
                <a:gd name="T1" fmla="*/ 24 h 31"/>
                <a:gd name="T2" fmla="*/ 6 w 11"/>
                <a:gd name="T3" fmla="*/ 25 h 31"/>
                <a:gd name="T4" fmla="*/ 5 w 11"/>
                <a:gd name="T5" fmla="*/ 23 h 31"/>
                <a:gd name="T6" fmla="*/ 6 w 11"/>
                <a:gd name="T7" fmla="*/ 18 h 31"/>
                <a:gd name="T8" fmla="*/ 11 w 11"/>
                <a:gd name="T9" fmla="*/ 25 h 31"/>
                <a:gd name="T10" fmla="*/ 4 w 11"/>
                <a:gd name="T11" fmla="*/ 9 h 31"/>
                <a:gd name="T12" fmla="*/ 6 w 11"/>
                <a:gd name="T13" fmla="*/ 7 h 31"/>
                <a:gd name="T14" fmla="*/ 0 w 11"/>
                <a:gd name="T15" fmla="*/ 0 h 31"/>
                <a:gd name="T16" fmla="*/ 2 w 11"/>
                <a:gd name="T17" fmla="*/ 11 h 31"/>
                <a:gd name="T18" fmla="*/ 1 w 11"/>
                <a:gd name="T19" fmla="*/ 23 h 31"/>
                <a:gd name="T20" fmla="*/ 4 w 11"/>
                <a:gd name="T21" fmla="*/ 29 h 31"/>
                <a:gd name="T22" fmla="*/ 7 w 11"/>
                <a:gd name="T23" fmla="*/ 31 h 31"/>
                <a:gd name="T24" fmla="*/ 7 w 11"/>
                <a:gd name="T25" fmla="*/ 31 h 31"/>
                <a:gd name="T26" fmla="*/ 4 w 11"/>
                <a:gd name="T2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31">
                  <a:moveTo>
                    <a:pt x="4" y="24"/>
                  </a:moveTo>
                  <a:cubicBezTo>
                    <a:pt x="4" y="24"/>
                    <a:pt x="5" y="25"/>
                    <a:pt x="6" y="25"/>
                  </a:cubicBezTo>
                  <a:cubicBezTo>
                    <a:pt x="5" y="25"/>
                    <a:pt x="5" y="24"/>
                    <a:pt x="5" y="23"/>
                  </a:cubicBezTo>
                  <a:cubicBezTo>
                    <a:pt x="4" y="21"/>
                    <a:pt x="5" y="16"/>
                    <a:pt x="6" y="18"/>
                  </a:cubicBezTo>
                  <a:cubicBezTo>
                    <a:pt x="11" y="25"/>
                    <a:pt x="11" y="25"/>
                    <a:pt x="11" y="25"/>
                  </a:cubicBezTo>
                  <a:cubicBezTo>
                    <a:pt x="10" y="22"/>
                    <a:pt x="4" y="9"/>
                    <a:pt x="4" y="9"/>
                  </a:cubicBezTo>
                  <a:cubicBezTo>
                    <a:pt x="2" y="6"/>
                    <a:pt x="6" y="7"/>
                    <a:pt x="6" y="7"/>
                  </a:cubicBezTo>
                  <a:cubicBezTo>
                    <a:pt x="6" y="6"/>
                    <a:pt x="2" y="2"/>
                    <a:pt x="0" y="0"/>
                  </a:cubicBezTo>
                  <a:cubicBezTo>
                    <a:pt x="1" y="3"/>
                    <a:pt x="2" y="7"/>
                    <a:pt x="2" y="11"/>
                  </a:cubicBezTo>
                  <a:cubicBezTo>
                    <a:pt x="4" y="20"/>
                    <a:pt x="0" y="19"/>
                    <a:pt x="1" y="23"/>
                  </a:cubicBezTo>
                  <a:cubicBezTo>
                    <a:pt x="1" y="23"/>
                    <a:pt x="0" y="28"/>
                    <a:pt x="4" y="29"/>
                  </a:cubicBezTo>
                  <a:cubicBezTo>
                    <a:pt x="5" y="29"/>
                    <a:pt x="6" y="30"/>
                    <a:pt x="7" y="31"/>
                  </a:cubicBezTo>
                  <a:cubicBezTo>
                    <a:pt x="7" y="31"/>
                    <a:pt x="7" y="31"/>
                    <a:pt x="7" y="31"/>
                  </a:cubicBezTo>
                  <a:cubicBezTo>
                    <a:pt x="5" y="29"/>
                    <a:pt x="1" y="25"/>
                    <a:pt x="4" y="24"/>
                  </a:cubicBezTo>
                  <a:close/>
                </a:path>
              </a:pathLst>
            </a:custGeom>
            <a:solidFill>
              <a:srgbClr val="CFD0D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19" name="Freeform 55"/>
            <p:cNvSpPr>
              <a:spLocks/>
            </p:cNvSpPr>
            <p:nvPr/>
          </p:nvSpPr>
          <p:spPr bwMode="auto">
            <a:xfrm>
              <a:off x="4141639" y="1998663"/>
              <a:ext cx="111125" cy="333375"/>
            </a:xfrm>
            <a:custGeom>
              <a:avLst/>
              <a:gdLst>
                <a:gd name="T0" fmla="*/ 13 w 13"/>
                <a:gd name="T1" fmla="*/ 16 h 39"/>
                <a:gd name="T2" fmla="*/ 13 w 13"/>
                <a:gd name="T3" fmla="*/ 11 h 39"/>
                <a:gd name="T4" fmla="*/ 13 w 13"/>
                <a:gd name="T5" fmla="*/ 3 h 39"/>
                <a:gd name="T6" fmla="*/ 12 w 13"/>
                <a:gd name="T7" fmla="*/ 7 h 39"/>
                <a:gd name="T8" fmla="*/ 8 w 13"/>
                <a:gd name="T9" fmla="*/ 0 h 39"/>
                <a:gd name="T10" fmla="*/ 12 w 13"/>
                <a:gd name="T11" fmla="*/ 11 h 39"/>
                <a:gd name="T12" fmla="*/ 9 w 13"/>
                <a:gd name="T13" fmla="*/ 18 h 39"/>
                <a:gd name="T14" fmla="*/ 4 w 13"/>
                <a:gd name="T15" fmla="*/ 16 h 39"/>
                <a:gd name="T16" fmla="*/ 8 w 13"/>
                <a:gd name="T17" fmla="*/ 21 h 39"/>
                <a:gd name="T18" fmla="*/ 6 w 13"/>
                <a:gd name="T19" fmla="*/ 25 h 39"/>
                <a:gd name="T20" fmla="*/ 0 w 13"/>
                <a:gd name="T21" fmla="*/ 25 h 39"/>
                <a:gd name="T22" fmla="*/ 7 w 13"/>
                <a:gd name="T23" fmla="*/ 34 h 39"/>
                <a:gd name="T24" fmla="*/ 7 w 13"/>
                <a:gd name="T25" fmla="*/ 39 h 39"/>
                <a:gd name="T26" fmla="*/ 8 w 13"/>
                <a:gd name="T27" fmla="*/ 38 h 39"/>
                <a:gd name="T28" fmla="*/ 10 w 13"/>
                <a:gd name="T29" fmla="*/ 34 h 39"/>
                <a:gd name="T30" fmla="*/ 10 w 13"/>
                <a:gd name="T31" fmla="*/ 27 h 39"/>
                <a:gd name="T32" fmla="*/ 13 w 13"/>
                <a:gd name="T33" fmla="*/ 1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39">
                  <a:moveTo>
                    <a:pt x="13" y="16"/>
                  </a:moveTo>
                  <a:cubicBezTo>
                    <a:pt x="13" y="15"/>
                    <a:pt x="13" y="13"/>
                    <a:pt x="13" y="11"/>
                  </a:cubicBezTo>
                  <a:cubicBezTo>
                    <a:pt x="13" y="8"/>
                    <a:pt x="13" y="3"/>
                    <a:pt x="13" y="3"/>
                  </a:cubicBezTo>
                  <a:cubicBezTo>
                    <a:pt x="12" y="7"/>
                    <a:pt x="12" y="7"/>
                    <a:pt x="12" y="7"/>
                  </a:cubicBezTo>
                  <a:cubicBezTo>
                    <a:pt x="11" y="8"/>
                    <a:pt x="8" y="0"/>
                    <a:pt x="8" y="0"/>
                  </a:cubicBezTo>
                  <a:cubicBezTo>
                    <a:pt x="12" y="11"/>
                    <a:pt x="12" y="11"/>
                    <a:pt x="12" y="11"/>
                  </a:cubicBezTo>
                  <a:cubicBezTo>
                    <a:pt x="12" y="11"/>
                    <a:pt x="11" y="16"/>
                    <a:pt x="9" y="18"/>
                  </a:cubicBezTo>
                  <a:cubicBezTo>
                    <a:pt x="8" y="19"/>
                    <a:pt x="4" y="16"/>
                    <a:pt x="4" y="16"/>
                  </a:cubicBezTo>
                  <a:cubicBezTo>
                    <a:pt x="4" y="19"/>
                    <a:pt x="8" y="21"/>
                    <a:pt x="8" y="21"/>
                  </a:cubicBezTo>
                  <a:cubicBezTo>
                    <a:pt x="8" y="21"/>
                    <a:pt x="8" y="24"/>
                    <a:pt x="6" y="25"/>
                  </a:cubicBezTo>
                  <a:cubicBezTo>
                    <a:pt x="4" y="27"/>
                    <a:pt x="0" y="25"/>
                    <a:pt x="0" y="25"/>
                  </a:cubicBezTo>
                  <a:cubicBezTo>
                    <a:pt x="0" y="25"/>
                    <a:pt x="4" y="32"/>
                    <a:pt x="7" y="34"/>
                  </a:cubicBezTo>
                  <a:cubicBezTo>
                    <a:pt x="9" y="35"/>
                    <a:pt x="8" y="37"/>
                    <a:pt x="7" y="39"/>
                  </a:cubicBezTo>
                  <a:cubicBezTo>
                    <a:pt x="8" y="38"/>
                    <a:pt x="8" y="38"/>
                    <a:pt x="8" y="38"/>
                  </a:cubicBezTo>
                  <a:cubicBezTo>
                    <a:pt x="8" y="38"/>
                    <a:pt x="9" y="36"/>
                    <a:pt x="10" y="34"/>
                  </a:cubicBezTo>
                  <a:cubicBezTo>
                    <a:pt x="10" y="33"/>
                    <a:pt x="9" y="30"/>
                    <a:pt x="10" y="27"/>
                  </a:cubicBezTo>
                  <a:cubicBezTo>
                    <a:pt x="10" y="24"/>
                    <a:pt x="13" y="19"/>
                    <a:pt x="13" y="16"/>
                  </a:cubicBezTo>
                  <a:close/>
                </a:path>
              </a:pathLst>
            </a:custGeom>
            <a:solidFill>
              <a:srgbClr val="CFD0D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0" name="Freeform 56"/>
            <p:cNvSpPr>
              <a:spLocks/>
            </p:cNvSpPr>
            <p:nvPr/>
          </p:nvSpPr>
          <p:spPr bwMode="auto">
            <a:xfrm>
              <a:off x="4038451" y="1947863"/>
              <a:ext cx="128588" cy="76200"/>
            </a:xfrm>
            <a:custGeom>
              <a:avLst/>
              <a:gdLst>
                <a:gd name="T0" fmla="*/ 13 w 15"/>
                <a:gd name="T1" fmla="*/ 0 h 9"/>
                <a:gd name="T2" fmla="*/ 6 w 15"/>
                <a:gd name="T3" fmla="*/ 0 h 9"/>
                <a:gd name="T4" fmla="*/ 0 w 15"/>
                <a:gd name="T5" fmla="*/ 0 h 9"/>
                <a:gd name="T6" fmla="*/ 0 w 15"/>
                <a:gd name="T7" fmla="*/ 0 h 9"/>
                <a:gd name="T8" fmla="*/ 0 w 15"/>
                <a:gd name="T9" fmla="*/ 9 h 9"/>
                <a:gd name="T10" fmla="*/ 4 w 15"/>
                <a:gd name="T11" fmla="*/ 4 h 9"/>
                <a:gd name="T12" fmla="*/ 8 w 15"/>
                <a:gd name="T13" fmla="*/ 4 h 9"/>
                <a:gd name="T14" fmla="*/ 11 w 15"/>
                <a:gd name="T15" fmla="*/ 8 h 9"/>
                <a:gd name="T16" fmla="*/ 15 w 15"/>
                <a:gd name="T17" fmla="*/ 1 h 9"/>
                <a:gd name="T18" fmla="*/ 13 w 15"/>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9">
                  <a:moveTo>
                    <a:pt x="13" y="0"/>
                  </a:moveTo>
                  <a:cubicBezTo>
                    <a:pt x="6" y="0"/>
                    <a:pt x="6" y="0"/>
                    <a:pt x="6" y="0"/>
                  </a:cubicBezTo>
                  <a:cubicBezTo>
                    <a:pt x="0" y="0"/>
                    <a:pt x="0" y="0"/>
                    <a:pt x="0" y="0"/>
                  </a:cubicBezTo>
                  <a:cubicBezTo>
                    <a:pt x="0" y="0"/>
                    <a:pt x="0" y="0"/>
                    <a:pt x="0" y="0"/>
                  </a:cubicBezTo>
                  <a:cubicBezTo>
                    <a:pt x="0" y="9"/>
                    <a:pt x="0" y="9"/>
                    <a:pt x="0" y="9"/>
                  </a:cubicBezTo>
                  <a:cubicBezTo>
                    <a:pt x="4" y="4"/>
                    <a:pt x="4" y="4"/>
                    <a:pt x="4" y="4"/>
                  </a:cubicBezTo>
                  <a:cubicBezTo>
                    <a:pt x="8" y="4"/>
                    <a:pt x="8" y="4"/>
                    <a:pt x="8" y="4"/>
                  </a:cubicBezTo>
                  <a:cubicBezTo>
                    <a:pt x="11" y="8"/>
                    <a:pt x="11" y="8"/>
                    <a:pt x="11" y="8"/>
                  </a:cubicBezTo>
                  <a:cubicBezTo>
                    <a:pt x="11" y="8"/>
                    <a:pt x="14" y="6"/>
                    <a:pt x="15" y="1"/>
                  </a:cubicBezTo>
                  <a:lnTo>
                    <a:pt x="13" y="0"/>
                  </a:lnTo>
                  <a:close/>
                </a:path>
              </a:pathLst>
            </a:custGeom>
            <a:solidFill>
              <a:srgbClr val="CFD0D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1" name="Freeform 57"/>
            <p:cNvSpPr>
              <a:spLocks/>
            </p:cNvSpPr>
            <p:nvPr/>
          </p:nvSpPr>
          <p:spPr bwMode="auto">
            <a:xfrm>
              <a:off x="4047976" y="1854200"/>
              <a:ext cx="101600" cy="128588"/>
            </a:xfrm>
            <a:custGeom>
              <a:avLst/>
              <a:gdLst>
                <a:gd name="T0" fmla="*/ 0 w 12"/>
                <a:gd name="T1" fmla="*/ 6 h 15"/>
                <a:gd name="T2" fmla="*/ 0 w 12"/>
                <a:gd name="T3" fmla="*/ 9 h 15"/>
                <a:gd name="T4" fmla="*/ 5 w 12"/>
                <a:gd name="T5" fmla="*/ 14 h 15"/>
                <a:gd name="T6" fmla="*/ 9 w 12"/>
                <a:gd name="T7" fmla="*/ 13 h 15"/>
                <a:gd name="T8" fmla="*/ 11 w 12"/>
                <a:gd name="T9" fmla="*/ 8 h 15"/>
                <a:gd name="T10" fmla="*/ 11 w 12"/>
                <a:gd name="T11" fmla="*/ 2 h 15"/>
                <a:gd name="T12" fmla="*/ 0 w 12"/>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12" h="15">
                  <a:moveTo>
                    <a:pt x="0" y="6"/>
                  </a:moveTo>
                  <a:cubicBezTo>
                    <a:pt x="0" y="9"/>
                    <a:pt x="0" y="9"/>
                    <a:pt x="0" y="9"/>
                  </a:cubicBezTo>
                  <a:cubicBezTo>
                    <a:pt x="0" y="9"/>
                    <a:pt x="4" y="14"/>
                    <a:pt x="5" y="14"/>
                  </a:cubicBezTo>
                  <a:cubicBezTo>
                    <a:pt x="6" y="15"/>
                    <a:pt x="9" y="13"/>
                    <a:pt x="9" y="13"/>
                  </a:cubicBezTo>
                  <a:cubicBezTo>
                    <a:pt x="11" y="8"/>
                    <a:pt x="11" y="8"/>
                    <a:pt x="11" y="8"/>
                  </a:cubicBezTo>
                  <a:cubicBezTo>
                    <a:pt x="11" y="8"/>
                    <a:pt x="11" y="4"/>
                    <a:pt x="11" y="2"/>
                  </a:cubicBezTo>
                  <a:cubicBezTo>
                    <a:pt x="12" y="0"/>
                    <a:pt x="2" y="5"/>
                    <a:pt x="0" y="6"/>
                  </a:cubicBezTo>
                  <a:close/>
                </a:path>
              </a:pathLst>
            </a:custGeom>
            <a:solidFill>
              <a:srgbClr val="D69B6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2" name="Freeform 58"/>
            <p:cNvSpPr>
              <a:spLocks/>
            </p:cNvSpPr>
            <p:nvPr/>
          </p:nvSpPr>
          <p:spPr bwMode="auto">
            <a:xfrm>
              <a:off x="4065439" y="1897063"/>
              <a:ext cx="68263" cy="85725"/>
            </a:xfrm>
            <a:custGeom>
              <a:avLst/>
              <a:gdLst>
                <a:gd name="T0" fmla="*/ 8 w 8"/>
                <a:gd name="T1" fmla="*/ 0 h 10"/>
                <a:gd name="T2" fmla="*/ 5 w 8"/>
                <a:gd name="T3" fmla="*/ 4 h 10"/>
                <a:gd name="T4" fmla="*/ 0 w 8"/>
                <a:gd name="T5" fmla="*/ 6 h 10"/>
                <a:gd name="T6" fmla="*/ 3 w 8"/>
                <a:gd name="T7" fmla="*/ 9 h 10"/>
                <a:gd name="T8" fmla="*/ 7 w 8"/>
                <a:gd name="T9" fmla="*/ 8 h 10"/>
                <a:gd name="T10" fmla="*/ 8 w 8"/>
                <a:gd name="T11" fmla="*/ 5 h 10"/>
                <a:gd name="T12" fmla="*/ 8 w 8"/>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8" y="0"/>
                  </a:moveTo>
                  <a:cubicBezTo>
                    <a:pt x="7" y="0"/>
                    <a:pt x="6" y="2"/>
                    <a:pt x="5" y="4"/>
                  </a:cubicBezTo>
                  <a:cubicBezTo>
                    <a:pt x="5" y="5"/>
                    <a:pt x="2" y="6"/>
                    <a:pt x="0" y="6"/>
                  </a:cubicBezTo>
                  <a:cubicBezTo>
                    <a:pt x="1" y="8"/>
                    <a:pt x="3" y="9"/>
                    <a:pt x="3" y="9"/>
                  </a:cubicBezTo>
                  <a:cubicBezTo>
                    <a:pt x="4" y="10"/>
                    <a:pt x="7" y="8"/>
                    <a:pt x="7" y="8"/>
                  </a:cubicBezTo>
                  <a:cubicBezTo>
                    <a:pt x="8" y="5"/>
                    <a:pt x="8" y="5"/>
                    <a:pt x="8" y="5"/>
                  </a:cubicBezTo>
                  <a:cubicBezTo>
                    <a:pt x="8" y="4"/>
                    <a:pt x="8" y="0"/>
                    <a:pt x="8" y="0"/>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3" name="Freeform 59"/>
            <p:cNvSpPr>
              <a:spLocks/>
            </p:cNvSpPr>
            <p:nvPr/>
          </p:nvSpPr>
          <p:spPr bwMode="auto">
            <a:xfrm>
              <a:off x="4047976" y="1957388"/>
              <a:ext cx="85725" cy="365125"/>
            </a:xfrm>
            <a:custGeom>
              <a:avLst/>
              <a:gdLst>
                <a:gd name="T0" fmla="*/ 0 w 10"/>
                <a:gd name="T1" fmla="*/ 38 h 43"/>
                <a:gd name="T2" fmla="*/ 3 w 10"/>
                <a:gd name="T3" fmla="*/ 43 h 43"/>
                <a:gd name="T4" fmla="*/ 9 w 10"/>
                <a:gd name="T5" fmla="*/ 40 h 43"/>
                <a:gd name="T6" fmla="*/ 9 w 10"/>
                <a:gd name="T7" fmla="*/ 12 h 43"/>
                <a:gd name="T8" fmla="*/ 7 w 10"/>
                <a:gd name="T9" fmla="*/ 7 h 43"/>
                <a:gd name="T10" fmla="*/ 8 w 10"/>
                <a:gd name="T11" fmla="*/ 3 h 43"/>
                <a:gd name="T12" fmla="*/ 4 w 10"/>
                <a:gd name="T13" fmla="*/ 1 h 43"/>
                <a:gd name="T14" fmla="*/ 3 w 10"/>
                <a:gd name="T15" fmla="*/ 5 h 43"/>
                <a:gd name="T16" fmla="*/ 3 w 10"/>
                <a:gd name="T17" fmla="*/ 9 h 43"/>
                <a:gd name="T18" fmla="*/ 1 w 10"/>
                <a:gd name="T19" fmla="*/ 13 h 43"/>
                <a:gd name="T20" fmla="*/ 0 w 10"/>
                <a:gd name="T21"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43">
                  <a:moveTo>
                    <a:pt x="0" y="38"/>
                  </a:moveTo>
                  <a:cubicBezTo>
                    <a:pt x="3" y="43"/>
                    <a:pt x="3" y="43"/>
                    <a:pt x="3" y="43"/>
                  </a:cubicBezTo>
                  <a:cubicBezTo>
                    <a:pt x="9" y="40"/>
                    <a:pt x="9" y="40"/>
                    <a:pt x="9" y="40"/>
                  </a:cubicBezTo>
                  <a:cubicBezTo>
                    <a:pt x="9" y="40"/>
                    <a:pt x="10" y="14"/>
                    <a:pt x="9" y="12"/>
                  </a:cubicBezTo>
                  <a:cubicBezTo>
                    <a:pt x="8" y="10"/>
                    <a:pt x="7" y="7"/>
                    <a:pt x="7" y="7"/>
                  </a:cubicBezTo>
                  <a:cubicBezTo>
                    <a:pt x="8" y="3"/>
                    <a:pt x="8" y="3"/>
                    <a:pt x="8" y="3"/>
                  </a:cubicBezTo>
                  <a:cubicBezTo>
                    <a:pt x="8" y="3"/>
                    <a:pt x="7" y="0"/>
                    <a:pt x="4" y="1"/>
                  </a:cubicBezTo>
                  <a:cubicBezTo>
                    <a:pt x="1" y="3"/>
                    <a:pt x="3" y="5"/>
                    <a:pt x="3" y="5"/>
                  </a:cubicBezTo>
                  <a:cubicBezTo>
                    <a:pt x="3" y="9"/>
                    <a:pt x="3" y="9"/>
                    <a:pt x="3" y="9"/>
                  </a:cubicBezTo>
                  <a:cubicBezTo>
                    <a:pt x="1" y="13"/>
                    <a:pt x="1" y="13"/>
                    <a:pt x="1" y="13"/>
                  </a:cubicBezTo>
                  <a:lnTo>
                    <a:pt x="0" y="38"/>
                  </a:ln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4" name="Freeform 60"/>
            <p:cNvSpPr>
              <a:spLocks/>
            </p:cNvSpPr>
            <p:nvPr/>
          </p:nvSpPr>
          <p:spPr bwMode="auto">
            <a:xfrm>
              <a:off x="4038451" y="1922463"/>
              <a:ext cx="42863" cy="93663"/>
            </a:xfrm>
            <a:custGeom>
              <a:avLst/>
              <a:gdLst>
                <a:gd name="T0" fmla="*/ 6 w 27"/>
                <a:gd name="T1" fmla="*/ 0 h 59"/>
                <a:gd name="T2" fmla="*/ 0 w 27"/>
                <a:gd name="T3" fmla="*/ 22 h 59"/>
                <a:gd name="T4" fmla="*/ 6 w 27"/>
                <a:gd name="T5" fmla="*/ 59 h 59"/>
                <a:gd name="T6" fmla="*/ 27 w 27"/>
                <a:gd name="T7" fmla="*/ 27 h 59"/>
                <a:gd name="T8" fmla="*/ 6 w 27"/>
                <a:gd name="T9" fmla="*/ 0 h 59"/>
              </a:gdLst>
              <a:ahLst/>
              <a:cxnLst>
                <a:cxn ang="0">
                  <a:pos x="T0" y="T1"/>
                </a:cxn>
                <a:cxn ang="0">
                  <a:pos x="T2" y="T3"/>
                </a:cxn>
                <a:cxn ang="0">
                  <a:pos x="T4" y="T5"/>
                </a:cxn>
                <a:cxn ang="0">
                  <a:pos x="T6" y="T7"/>
                </a:cxn>
                <a:cxn ang="0">
                  <a:pos x="T8" y="T9"/>
                </a:cxn>
              </a:cxnLst>
              <a:rect l="0" t="0" r="r" b="b"/>
              <a:pathLst>
                <a:path w="27" h="59">
                  <a:moveTo>
                    <a:pt x="6" y="0"/>
                  </a:moveTo>
                  <a:lnTo>
                    <a:pt x="0" y="22"/>
                  </a:lnTo>
                  <a:lnTo>
                    <a:pt x="6" y="59"/>
                  </a:lnTo>
                  <a:lnTo>
                    <a:pt x="27" y="27"/>
                  </a:lnTo>
                  <a:lnTo>
                    <a:pt x="6" y="0"/>
                  </a:lnTo>
                  <a:close/>
                </a:path>
              </a:pathLst>
            </a:custGeom>
            <a:solidFill>
              <a:srgbClr val="F5F7F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5" name="Freeform 61"/>
            <p:cNvSpPr>
              <a:spLocks/>
            </p:cNvSpPr>
            <p:nvPr/>
          </p:nvSpPr>
          <p:spPr bwMode="auto">
            <a:xfrm>
              <a:off x="4022576" y="1717675"/>
              <a:ext cx="153988" cy="153988"/>
            </a:xfrm>
            <a:custGeom>
              <a:avLst/>
              <a:gdLst>
                <a:gd name="T0" fmla="*/ 1 w 18"/>
                <a:gd name="T1" fmla="*/ 6 h 18"/>
                <a:gd name="T2" fmla="*/ 0 w 18"/>
                <a:gd name="T3" fmla="*/ 4 h 18"/>
                <a:gd name="T4" fmla="*/ 5 w 18"/>
                <a:gd name="T5" fmla="*/ 1 h 18"/>
                <a:gd name="T6" fmla="*/ 12 w 18"/>
                <a:gd name="T7" fmla="*/ 1 h 18"/>
                <a:gd name="T8" fmla="*/ 17 w 18"/>
                <a:gd name="T9" fmla="*/ 5 h 18"/>
                <a:gd name="T10" fmla="*/ 18 w 18"/>
                <a:gd name="T11" fmla="*/ 10 h 18"/>
                <a:gd name="T12" fmla="*/ 16 w 18"/>
                <a:gd name="T13" fmla="*/ 16 h 18"/>
                <a:gd name="T14" fmla="*/ 1 w 18"/>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1" y="6"/>
                  </a:moveTo>
                  <a:cubicBezTo>
                    <a:pt x="1" y="6"/>
                    <a:pt x="0" y="5"/>
                    <a:pt x="0" y="4"/>
                  </a:cubicBezTo>
                  <a:cubicBezTo>
                    <a:pt x="1" y="4"/>
                    <a:pt x="2" y="1"/>
                    <a:pt x="5" y="1"/>
                  </a:cubicBezTo>
                  <a:cubicBezTo>
                    <a:pt x="7" y="0"/>
                    <a:pt x="12" y="1"/>
                    <a:pt x="12" y="1"/>
                  </a:cubicBezTo>
                  <a:cubicBezTo>
                    <a:pt x="12" y="1"/>
                    <a:pt x="15" y="3"/>
                    <a:pt x="17" y="5"/>
                  </a:cubicBezTo>
                  <a:cubicBezTo>
                    <a:pt x="18" y="8"/>
                    <a:pt x="18" y="10"/>
                    <a:pt x="18" y="10"/>
                  </a:cubicBezTo>
                  <a:cubicBezTo>
                    <a:pt x="18" y="10"/>
                    <a:pt x="18" y="15"/>
                    <a:pt x="16" y="16"/>
                  </a:cubicBezTo>
                  <a:cubicBezTo>
                    <a:pt x="16" y="16"/>
                    <a:pt x="10" y="18"/>
                    <a:pt x="1" y="6"/>
                  </a:cubicBez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6" name="Freeform 62"/>
            <p:cNvSpPr>
              <a:spLocks/>
            </p:cNvSpPr>
            <p:nvPr/>
          </p:nvSpPr>
          <p:spPr bwMode="auto">
            <a:xfrm>
              <a:off x="4106714" y="1922463"/>
              <a:ext cx="60325" cy="93663"/>
            </a:xfrm>
            <a:custGeom>
              <a:avLst/>
              <a:gdLst>
                <a:gd name="T0" fmla="*/ 0 w 7"/>
                <a:gd name="T1" fmla="*/ 5 h 11"/>
                <a:gd name="T2" fmla="*/ 3 w 7"/>
                <a:gd name="T3" fmla="*/ 11 h 11"/>
                <a:gd name="T4" fmla="*/ 7 w 7"/>
                <a:gd name="T5" fmla="*/ 4 h 11"/>
                <a:gd name="T6" fmla="*/ 4 w 7"/>
                <a:gd name="T7" fmla="*/ 0 h 11"/>
                <a:gd name="T8" fmla="*/ 0 w 7"/>
                <a:gd name="T9" fmla="*/ 5 h 11"/>
              </a:gdLst>
              <a:ahLst/>
              <a:cxnLst>
                <a:cxn ang="0">
                  <a:pos x="T0" y="T1"/>
                </a:cxn>
                <a:cxn ang="0">
                  <a:pos x="T2" y="T3"/>
                </a:cxn>
                <a:cxn ang="0">
                  <a:pos x="T4" y="T5"/>
                </a:cxn>
                <a:cxn ang="0">
                  <a:pos x="T6" y="T7"/>
                </a:cxn>
                <a:cxn ang="0">
                  <a:pos x="T8" y="T9"/>
                </a:cxn>
              </a:cxnLst>
              <a:rect l="0" t="0" r="r" b="b"/>
              <a:pathLst>
                <a:path w="7" h="11">
                  <a:moveTo>
                    <a:pt x="0" y="5"/>
                  </a:moveTo>
                  <a:cubicBezTo>
                    <a:pt x="3" y="11"/>
                    <a:pt x="3" y="11"/>
                    <a:pt x="3" y="11"/>
                  </a:cubicBezTo>
                  <a:cubicBezTo>
                    <a:pt x="3" y="11"/>
                    <a:pt x="7" y="4"/>
                    <a:pt x="7" y="4"/>
                  </a:cubicBezTo>
                  <a:cubicBezTo>
                    <a:pt x="7" y="4"/>
                    <a:pt x="4" y="1"/>
                    <a:pt x="4" y="0"/>
                  </a:cubicBezTo>
                  <a:cubicBezTo>
                    <a:pt x="4" y="0"/>
                    <a:pt x="2" y="5"/>
                    <a:pt x="0" y="5"/>
                  </a:cubicBezTo>
                  <a:close/>
                </a:path>
              </a:pathLst>
            </a:custGeom>
            <a:solidFill>
              <a:srgbClr val="F5F7F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7" name="Freeform 63"/>
            <p:cNvSpPr>
              <a:spLocks/>
            </p:cNvSpPr>
            <p:nvPr/>
          </p:nvSpPr>
          <p:spPr bwMode="auto">
            <a:xfrm>
              <a:off x="4013051" y="1760538"/>
              <a:ext cx="153988" cy="169863"/>
            </a:xfrm>
            <a:custGeom>
              <a:avLst/>
              <a:gdLst>
                <a:gd name="T0" fmla="*/ 3 w 18"/>
                <a:gd name="T1" fmla="*/ 19 h 20"/>
                <a:gd name="T2" fmla="*/ 6 w 18"/>
                <a:gd name="T3" fmla="*/ 20 h 20"/>
                <a:gd name="T4" fmla="*/ 12 w 18"/>
                <a:gd name="T5" fmla="*/ 17 h 20"/>
                <a:gd name="T6" fmla="*/ 14 w 18"/>
                <a:gd name="T7" fmla="*/ 14 h 20"/>
                <a:gd name="T8" fmla="*/ 15 w 18"/>
                <a:gd name="T9" fmla="*/ 14 h 20"/>
                <a:gd name="T10" fmla="*/ 17 w 18"/>
                <a:gd name="T11" fmla="*/ 11 h 20"/>
                <a:gd name="T12" fmla="*/ 17 w 18"/>
                <a:gd name="T13" fmla="*/ 7 h 20"/>
                <a:gd name="T14" fmla="*/ 15 w 18"/>
                <a:gd name="T15" fmla="*/ 8 h 20"/>
                <a:gd name="T16" fmla="*/ 13 w 18"/>
                <a:gd name="T17" fmla="*/ 10 h 20"/>
                <a:gd name="T18" fmla="*/ 13 w 18"/>
                <a:gd name="T19" fmla="*/ 10 h 20"/>
                <a:gd name="T20" fmla="*/ 13 w 18"/>
                <a:gd name="T21" fmla="*/ 8 h 20"/>
                <a:gd name="T22" fmla="*/ 11 w 18"/>
                <a:gd name="T23" fmla="*/ 4 h 20"/>
                <a:gd name="T24" fmla="*/ 12 w 18"/>
                <a:gd name="T25" fmla="*/ 3 h 20"/>
                <a:gd name="T26" fmla="*/ 9 w 18"/>
                <a:gd name="T27" fmla="*/ 1 h 20"/>
                <a:gd name="T28" fmla="*/ 2 w 18"/>
                <a:gd name="T29" fmla="*/ 1 h 20"/>
                <a:gd name="T30" fmla="*/ 0 w 18"/>
                <a:gd name="T31" fmla="*/ 5 h 20"/>
                <a:gd name="T32" fmla="*/ 1 w 18"/>
                <a:gd name="T33" fmla="*/ 7 h 20"/>
                <a:gd name="T34" fmla="*/ 0 w 18"/>
                <a:gd name="T35" fmla="*/ 11 h 20"/>
                <a:gd name="T36" fmla="*/ 2 w 18"/>
                <a:gd name="T37" fmla="*/ 16 h 20"/>
                <a:gd name="T38" fmla="*/ 3 w 18"/>
                <a:gd name="T39"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0">
                  <a:moveTo>
                    <a:pt x="3" y="19"/>
                  </a:moveTo>
                  <a:cubicBezTo>
                    <a:pt x="3" y="19"/>
                    <a:pt x="5" y="20"/>
                    <a:pt x="6" y="20"/>
                  </a:cubicBezTo>
                  <a:cubicBezTo>
                    <a:pt x="6" y="20"/>
                    <a:pt x="10" y="19"/>
                    <a:pt x="12" y="17"/>
                  </a:cubicBezTo>
                  <a:cubicBezTo>
                    <a:pt x="13" y="15"/>
                    <a:pt x="14" y="14"/>
                    <a:pt x="14" y="14"/>
                  </a:cubicBezTo>
                  <a:cubicBezTo>
                    <a:pt x="14" y="14"/>
                    <a:pt x="14" y="14"/>
                    <a:pt x="15" y="14"/>
                  </a:cubicBezTo>
                  <a:cubicBezTo>
                    <a:pt x="16" y="13"/>
                    <a:pt x="17" y="11"/>
                    <a:pt x="17" y="11"/>
                  </a:cubicBezTo>
                  <a:cubicBezTo>
                    <a:pt x="17" y="10"/>
                    <a:pt x="18" y="8"/>
                    <a:pt x="17" y="7"/>
                  </a:cubicBezTo>
                  <a:cubicBezTo>
                    <a:pt x="16" y="7"/>
                    <a:pt x="15" y="7"/>
                    <a:pt x="15" y="8"/>
                  </a:cubicBezTo>
                  <a:cubicBezTo>
                    <a:pt x="14" y="8"/>
                    <a:pt x="13" y="10"/>
                    <a:pt x="13" y="10"/>
                  </a:cubicBezTo>
                  <a:cubicBezTo>
                    <a:pt x="13" y="10"/>
                    <a:pt x="13" y="10"/>
                    <a:pt x="13" y="10"/>
                  </a:cubicBezTo>
                  <a:cubicBezTo>
                    <a:pt x="13" y="10"/>
                    <a:pt x="13" y="8"/>
                    <a:pt x="13" y="8"/>
                  </a:cubicBezTo>
                  <a:cubicBezTo>
                    <a:pt x="13" y="7"/>
                    <a:pt x="11" y="5"/>
                    <a:pt x="11" y="4"/>
                  </a:cubicBezTo>
                  <a:cubicBezTo>
                    <a:pt x="11" y="4"/>
                    <a:pt x="12" y="4"/>
                    <a:pt x="12" y="3"/>
                  </a:cubicBezTo>
                  <a:cubicBezTo>
                    <a:pt x="12" y="3"/>
                    <a:pt x="9" y="1"/>
                    <a:pt x="9" y="1"/>
                  </a:cubicBezTo>
                  <a:cubicBezTo>
                    <a:pt x="9" y="0"/>
                    <a:pt x="4" y="0"/>
                    <a:pt x="2" y="1"/>
                  </a:cubicBezTo>
                  <a:cubicBezTo>
                    <a:pt x="2" y="1"/>
                    <a:pt x="0" y="3"/>
                    <a:pt x="0" y="5"/>
                  </a:cubicBezTo>
                  <a:cubicBezTo>
                    <a:pt x="0" y="5"/>
                    <a:pt x="1" y="7"/>
                    <a:pt x="1" y="7"/>
                  </a:cubicBezTo>
                  <a:cubicBezTo>
                    <a:pt x="1" y="8"/>
                    <a:pt x="0" y="9"/>
                    <a:pt x="0" y="11"/>
                  </a:cubicBezTo>
                  <a:cubicBezTo>
                    <a:pt x="0" y="13"/>
                    <a:pt x="2" y="16"/>
                    <a:pt x="2" y="16"/>
                  </a:cubicBezTo>
                  <a:cubicBezTo>
                    <a:pt x="2" y="17"/>
                    <a:pt x="2" y="19"/>
                    <a:pt x="3" y="19"/>
                  </a:cubicBezTo>
                  <a:close/>
                </a:path>
              </a:pathLst>
            </a:custGeom>
            <a:solidFill>
              <a:srgbClr val="F2C27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28" name="Freeform 64"/>
            <p:cNvSpPr>
              <a:spLocks/>
            </p:cNvSpPr>
            <p:nvPr/>
          </p:nvSpPr>
          <p:spPr bwMode="auto">
            <a:xfrm>
              <a:off x="4030514" y="1770063"/>
              <a:ext cx="136525" cy="160338"/>
            </a:xfrm>
            <a:custGeom>
              <a:avLst/>
              <a:gdLst>
                <a:gd name="T0" fmla="*/ 15 w 16"/>
                <a:gd name="T1" fmla="*/ 6 h 19"/>
                <a:gd name="T2" fmla="*/ 13 w 16"/>
                <a:gd name="T3" fmla="*/ 7 h 19"/>
                <a:gd name="T4" fmla="*/ 11 w 16"/>
                <a:gd name="T5" fmla="*/ 9 h 19"/>
                <a:gd name="T6" fmla="*/ 11 w 16"/>
                <a:gd name="T7" fmla="*/ 9 h 19"/>
                <a:gd name="T8" fmla="*/ 11 w 16"/>
                <a:gd name="T9" fmla="*/ 7 h 19"/>
                <a:gd name="T10" fmla="*/ 9 w 16"/>
                <a:gd name="T11" fmla="*/ 3 h 19"/>
                <a:gd name="T12" fmla="*/ 10 w 16"/>
                <a:gd name="T13" fmla="*/ 2 h 19"/>
                <a:gd name="T14" fmla="*/ 7 w 16"/>
                <a:gd name="T15" fmla="*/ 0 h 19"/>
                <a:gd name="T16" fmla="*/ 7 w 16"/>
                <a:gd name="T17" fmla="*/ 0 h 19"/>
                <a:gd name="T18" fmla="*/ 4 w 16"/>
                <a:gd name="T19" fmla="*/ 4 h 19"/>
                <a:gd name="T20" fmla="*/ 6 w 16"/>
                <a:gd name="T21" fmla="*/ 5 h 19"/>
                <a:gd name="T22" fmla="*/ 7 w 16"/>
                <a:gd name="T23" fmla="*/ 7 h 19"/>
                <a:gd name="T24" fmla="*/ 8 w 16"/>
                <a:gd name="T25" fmla="*/ 7 h 19"/>
                <a:gd name="T26" fmla="*/ 8 w 16"/>
                <a:gd name="T27" fmla="*/ 11 h 19"/>
                <a:gd name="T28" fmla="*/ 5 w 16"/>
                <a:gd name="T29" fmla="*/ 11 h 19"/>
                <a:gd name="T30" fmla="*/ 6 w 16"/>
                <a:gd name="T31" fmla="*/ 15 h 19"/>
                <a:gd name="T32" fmla="*/ 3 w 16"/>
                <a:gd name="T33" fmla="*/ 17 h 19"/>
                <a:gd name="T34" fmla="*/ 0 w 16"/>
                <a:gd name="T35" fmla="*/ 17 h 19"/>
                <a:gd name="T36" fmla="*/ 1 w 16"/>
                <a:gd name="T37" fmla="*/ 18 h 19"/>
                <a:gd name="T38" fmla="*/ 4 w 16"/>
                <a:gd name="T39" fmla="*/ 19 h 19"/>
                <a:gd name="T40" fmla="*/ 10 w 16"/>
                <a:gd name="T41" fmla="*/ 16 h 19"/>
                <a:gd name="T42" fmla="*/ 12 w 16"/>
                <a:gd name="T43" fmla="*/ 13 h 19"/>
                <a:gd name="T44" fmla="*/ 13 w 16"/>
                <a:gd name="T45" fmla="*/ 13 h 19"/>
                <a:gd name="T46" fmla="*/ 15 w 16"/>
                <a:gd name="T47" fmla="*/ 10 h 19"/>
                <a:gd name="T48" fmla="*/ 15 w 16"/>
                <a:gd name="T4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 h="19">
                  <a:moveTo>
                    <a:pt x="15" y="6"/>
                  </a:moveTo>
                  <a:cubicBezTo>
                    <a:pt x="14" y="6"/>
                    <a:pt x="13" y="6"/>
                    <a:pt x="13" y="7"/>
                  </a:cubicBezTo>
                  <a:cubicBezTo>
                    <a:pt x="12" y="7"/>
                    <a:pt x="11" y="9"/>
                    <a:pt x="11" y="9"/>
                  </a:cubicBezTo>
                  <a:cubicBezTo>
                    <a:pt x="11" y="9"/>
                    <a:pt x="11" y="9"/>
                    <a:pt x="11" y="9"/>
                  </a:cubicBezTo>
                  <a:cubicBezTo>
                    <a:pt x="11" y="9"/>
                    <a:pt x="11" y="7"/>
                    <a:pt x="11" y="7"/>
                  </a:cubicBezTo>
                  <a:cubicBezTo>
                    <a:pt x="11" y="6"/>
                    <a:pt x="9" y="4"/>
                    <a:pt x="9" y="3"/>
                  </a:cubicBezTo>
                  <a:cubicBezTo>
                    <a:pt x="9" y="3"/>
                    <a:pt x="10" y="3"/>
                    <a:pt x="10" y="2"/>
                  </a:cubicBezTo>
                  <a:cubicBezTo>
                    <a:pt x="10" y="2"/>
                    <a:pt x="7" y="0"/>
                    <a:pt x="7" y="0"/>
                  </a:cubicBezTo>
                  <a:cubicBezTo>
                    <a:pt x="7" y="0"/>
                    <a:pt x="7" y="0"/>
                    <a:pt x="7" y="0"/>
                  </a:cubicBezTo>
                  <a:cubicBezTo>
                    <a:pt x="5" y="1"/>
                    <a:pt x="4" y="4"/>
                    <a:pt x="4" y="4"/>
                  </a:cubicBezTo>
                  <a:cubicBezTo>
                    <a:pt x="5" y="4"/>
                    <a:pt x="6" y="5"/>
                    <a:pt x="6" y="5"/>
                  </a:cubicBezTo>
                  <a:cubicBezTo>
                    <a:pt x="6" y="5"/>
                    <a:pt x="7" y="6"/>
                    <a:pt x="7" y="7"/>
                  </a:cubicBezTo>
                  <a:cubicBezTo>
                    <a:pt x="7" y="7"/>
                    <a:pt x="8" y="7"/>
                    <a:pt x="8" y="7"/>
                  </a:cubicBezTo>
                  <a:cubicBezTo>
                    <a:pt x="8" y="8"/>
                    <a:pt x="8" y="10"/>
                    <a:pt x="8" y="11"/>
                  </a:cubicBezTo>
                  <a:cubicBezTo>
                    <a:pt x="7" y="12"/>
                    <a:pt x="5" y="11"/>
                    <a:pt x="5" y="11"/>
                  </a:cubicBezTo>
                  <a:cubicBezTo>
                    <a:pt x="6" y="12"/>
                    <a:pt x="6" y="14"/>
                    <a:pt x="6" y="15"/>
                  </a:cubicBezTo>
                  <a:cubicBezTo>
                    <a:pt x="6" y="16"/>
                    <a:pt x="4" y="17"/>
                    <a:pt x="3" y="17"/>
                  </a:cubicBezTo>
                  <a:cubicBezTo>
                    <a:pt x="3" y="18"/>
                    <a:pt x="1" y="17"/>
                    <a:pt x="0" y="17"/>
                  </a:cubicBezTo>
                  <a:cubicBezTo>
                    <a:pt x="0" y="17"/>
                    <a:pt x="0" y="18"/>
                    <a:pt x="1" y="18"/>
                  </a:cubicBezTo>
                  <a:cubicBezTo>
                    <a:pt x="1" y="18"/>
                    <a:pt x="3" y="19"/>
                    <a:pt x="4" y="19"/>
                  </a:cubicBezTo>
                  <a:cubicBezTo>
                    <a:pt x="4" y="19"/>
                    <a:pt x="8" y="18"/>
                    <a:pt x="10" y="16"/>
                  </a:cubicBezTo>
                  <a:cubicBezTo>
                    <a:pt x="11" y="14"/>
                    <a:pt x="12" y="13"/>
                    <a:pt x="12" y="13"/>
                  </a:cubicBezTo>
                  <a:cubicBezTo>
                    <a:pt x="12" y="13"/>
                    <a:pt x="12" y="13"/>
                    <a:pt x="13" y="13"/>
                  </a:cubicBezTo>
                  <a:cubicBezTo>
                    <a:pt x="14" y="12"/>
                    <a:pt x="15" y="10"/>
                    <a:pt x="15" y="10"/>
                  </a:cubicBezTo>
                  <a:cubicBezTo>
                    <a:pt x="15" y="9"/>
                    <a:pt x="16" y="7"/>
                    <a:pt x="15" y="6"/>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grpSp>
      <p:grpSp>
        <p:nvGrpSpPr>
          <p:cNvPr id="129" name="组合 128"/>
          <p:cNvGrpSpPr/>
          <p:nvPr/>
        </p:nvGrpSpPr>
        <p:grpSpPr>
          <a:xfrm>
            <a:off x="6001518" y="3134858"/>
            <a:ext cx="368840" cy="1038353"/>
            <a:chOff x="2297113" y="2301875"/>
            <a:chExt cx="481012" cy="1354138"/>
          </a:xfrm>
          <a:effectLst>
            <a:outerShdw blurRad="38100" dist="12700" dir="8100000" sy="-23000" kx="800400" algn="br" rotWithShape="0">
              <a:prstClr val="black">
                <a:alpha val="20000"/>
              </a:prstClr>
            </a:outerShdw>
          </a:effectLst>
        </p:grpSpPr>
        <p:sp>
          <p:nvSpPr>
            <p:cNvPr id="130" name="Freeform 84"/>
            <p:cNvSpPr>
              <a:spLocks/>
            </p:cNvSpPr>
            <p:nvPr/>
          </p:nvSpPr>
          <p:spPr bwMode="auto">
            <a:xfrm>
              <a:off x="2517775" y="2473325"/>
              <a:ext cx="88900" cy="76200"/>
            </a:xfrm>
            <a:custGeom>
              <a:avLst/>
              <a:gdLst>
                <a:gd name="T0" fmla="*/ 6 w 14"/>
                <a:gd name="T1" fmla="*/ 12 h 12"/>
                <a:gd name="T2" fmla="*/ 8 w 14"/>
                <a:gd name="T3" fmla="*/ 12 h 12"/>
                <a:gd name="T4" fmla="*/ 13 w 14"/>
                <a:gd name="T5" fmla="*/ 10 h 12"/>
                <a:gd name="T6" fmla="*/ 14 w 14"/>
                <a:gd name="T7" fmla="*/ 5 h 12"/>
                <a:gd name="T8" fmla="*/ 14 w 14"/>
                <a:gd name="T9" fmla="*/ 0 h 12"/>
                <a:gd name="T10" fmla="*/ 0 w 14"/>
                <a:gd name="T11" fmla="*/ 1 h 12"/>
                <a:gd name="T12" fmla="*/ 0 w 14"/>
                <a:gd name="T13" fmla="*/ 5 h 12"/>
                <a:gd name="T14" fmla="*/ 6 w 14"/>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2">
                  <a:moveTo>
                    <a:pt x="6" y="12"/>
                  </a:moveTo>
                  <a:cubicBezTo>
                    <a:pt x="6" y="12"/>
                    <a:pt x="7" y="11"/>
                    <a:pt x="8" y="12"/>
                  </a:cubicBezTo>
                  <a:cubicBezTo>
                    <a:pt x="8" y="12"/>
                    <a:pt x="12" y="12"/>
                    <a:pt x="13" y="10"/>
                  </a:cubicBezTo>
                  <a:cubicBezTo>
                    <a:pt x="14" y="9"/>
                    <a:pt x="14" y="5"/>
                    <a:pt x="14" y="5"/>
                  </a:cubicBezTo>
                  <a:cubicBezTo>
                    <a:pt x="14" y="0"/>
                    <a:pt x="14" y="0"/>
                    <a:pt x="14" y="0"/>
                  </a:cubicBezTo>
                  <a:cubicBezTo>
                    <a:pt x="14" y="0"/>
                    <a:pt x="8" y="7"/>
                    <a:pt x="0" y="1"/>
                  </a:cubicBezTo>
                  <a:cubicBezTo>
                    <a:pt x="0" y="1"/>
                    <a:pt x="0" y="4"/>
                    <a:pt x="0" y="5"/>
                  </a:cubicBezTo>
                  <a:cubicBezTo>
                    <a:pt x="0" y="5"/>
                    <a:pt x="2" y="12"/>
                    <a:pt x="6" y="12"/>
                  </a:cubicBezTo>
                  <a:close/>
                </a:path>
              </a:pathLst>
            </a:custGeom>
            <a:solidFill>
              <a:srgbClr val="D69B6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1" name="Freeform 85"/>
            <p:cNvSpPr>
              <a:spLocks/>
            </p:cNvSpPr>
            <p:nvPr/>
          </p:nvSpPr>
          <p:spPr bwMode="auto">
            <a:xfrm>
              <a:off x="2492375" y="2327275"/>
              <a:ext cx="133350" cy="190500"/>
            </a:xfrm>
            <a:custGeom>
              <a:avLst/>
              <a:gdLst>
                <a:gd name="T0" fmla="*/ 1 w 21"/>
                <a:gd name="T1" fmla="*/ 13 h 30"/>
                <a:gd name="T2" fmla="*/ 1 w 21"/>
                <a:gd name="T3" fmla="*/ 17 h 30"/>
                <a:gd name="T4" fmla="*/ 1 w 21"/>
                <a:gd name="T5" fmla="*/ 20 h 30"/>
                <a:gd name="T6" fmla="*/ 2 w 21"/>
                <a:gd name="T7" fmla="*/ 20 h 30"/>
                <a:gd name="T8" fmla="*/ 3 w 21"/>
                <a:gd name="T9" fmla="*/ 24 h 30"/>
                <a:gd name="T10" fmla="*/ 9 w 21"/>
                <a:gd name="T11" fmla="*/ 30 h 30"/>
                <a:gd name="T12" fmla="*/ 14 w 21"/>
                <a:gd name="T13" fmla="*/ 29 h 30"/>
                <a:gd name="T14" fmla="*/ 19 w 21"/>
                <a:gd name="T15" fmla="*/ 22 h 30"/>
                <a:gd name="T16" fmla="*/ 19 w 21"/>
                <a:gd name="T17" fmla="*/ 20 h 30"/>
                <a:gd name="T18" fmla="*/ 20 w 21"/>
                <a:gd name="T19" fmla="*/ 20 h 30"/>
                <a:gd name="T20" fmla="*/ 21 w 21"/>
                <a:gd name="T21" fmla="*/ 16 h 30"/>
                <a:gd name="T22" fmla="*/ 21 w 21"/>
                <a:gd name="T23" fmla="*/ 13 h 30"/>
                <a:gd name="T24" fmla="*/ 20 w 21"/>
                <a:gd name="T25" fmla="*/ 8 h 30"/>
                <a:gd name="T26" fmla="*/ 11 w 21"/>
                <a:gd name="T27" fmla="*/ 1 h 30"/>
                <a:gd name="T28" fmla="*/ 1 w 21"/>
                <a:gd name="T29" fmla="*/ 9 h 30"/>
                <a:gd name="T30" fmla="*/ 1 w 21"/>
                <a:gd name="T31"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30">
                  <a:moveTo>
                    <a:pt x="1" y="13"/>
                  </a:moveTo>
                  <a:cubicBezTo>
                    <a:pt x="1" y="13"/>
                    <a:pt x="0" y="16"/>
                    <a:pt x="1" y="17"/>
                  </a:cubicBezTo>
                  <a:cubicBezTo>
                    <a:pt x="1" y="18"/>
                    <a:pt x="1" y="20"/>
                    <a:pt x="1" y="20"/>
                  </a:cubicBezTo>
                  <a:cubicBezTo>
                    <a:pt x="2" y="20"/>
                    <a:pt x="2" y="20"/>
                    <a:pt x="2" y="20"/>
                  </a:cubicBezTo>
                  <a:cubicBezTo>
                    <a:pt x="2" y="20"/>
                    <a:pt x="3" y="24"/>
                    <a:pt x="3" y="24"/>
                  </a:cubicBezTo>
                  <a:cubicBezTo>
                    <a:pt x="4" y="25"/>
                    <a:pt x="7" y="29"/>
                    <a:pt x="9" y="30"/>
                  </a:cubicBezTo>
                  <a:cubicBezTo>
                    <a:pt x="11" y="30"/>
                    <a:pt x="13" y="30"/>
                    <a:pt x="14" y="29"/>
                  </a:cubicBezTo>
                  <a:cubicBezTo>
                    <a:pt x="15" y="28"/>
                    <a:pt x="19" y="23"/>
                    <a:pt x="19" y="22"/>
                  </a:cubicBezTo>
                  <a:cubicBezTo>
                    <a:pt x="19" y="21"/>
                    <a:pt x="19" y="20"/>
                    <a:pt x="19" y="20"/>
                  </a:cubicBezTo>
                  <a:cubicBezTo>
                    <a:pt x="19" y="20"/>
                    <a:pt x="20" y="20"/>
                    <a:pt x="20" y="20"/>
                  </a:cubicBezTo>
                  <a:cubicBezTo>
                    <a:pt x="21" y="19"/>
                    <a:pt x="21" y="18"/>
                    <a:pt x="21" y="16"/>
                  </a:cubicBezTo>
                  <a:cubicBezTo>
                    <a:pt x="21" y="15"/>
                    <a:pt x="21" y="13"/>
                    <a:pt x="21" y="13"/>
                  </a:cubicBezTo>
                  <a:cubicBezTo>
                    <a:pt x="21" y="13"/>
                    <a:pt x="20" y="9"/>
                    <a:pt x="20" y="8"/>
                  </a:cubicBezTo>
                  <a:cubicBezTo>
                    <a:pt x="20" y="8"/>
                    <a:pt x="18" y="0"/>
                    <a:pt x="11" y="1"/>
                  </a:cubicBezTo>
                  <a:cubicBezTo>
                    <a:pt x="4" y="1"/>
                    <a:pt x="2" y="5"/>
                    <a:pt x="1" y="9"/>
                  </a:cubicBezTo>
                  <a:cubicBezTo>
                    <a:pt x="1" y="9"/>
                    <a:pt x="1" y="12"/>
                    <a:pt x="1" y="13"/>
                  </a:cubicBezTo>
                  <a:close/>
                </a:path>
              </a:pathLst>
            </a:custGeom>
            <a:solidFill>
              <a:srgbClr val="F2C27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2" name="Freeform 86"/>
            <p:cNvSpPr>
              <a:spLocks/>
            </p:cNvSpPr>
            <p:nvPr/>
          </p:nvSpPr>
          <p:spPr bwMode="auto">
            <a:xfrm>
              <a:off x="2492375" y="2339975"/>
              <a:ext cx="133350" cy="177800"/>
            </a:xfrm>
            <a:custGeom>
              <a:avLst/>
              <a:gdLst>
                <a:gd name="T0" fmla="*/ 21 w 21"/>
                <a:gd name="T1" fmla="*/ 11 h 28"/>
                <a:gd name="T2" fmla="*/ 20 w 21"/>
                <a:gd name="T3" fmla="*/ 6 h 28"/>
                <a:gd name="T4" fmla="*/ 16 w 21"/>
                <a:gd name="T5" fmla="*/ 0 h 28"/>
                <a:gd name="T6" fmla="*/ 14 w 21"/>
                <a:gd name="T7" fmla="*/ 2 h 28"/>
                <a:gd name="T8" fmla="*/ 15 w 21"/>
                <a:gd name="T9" fmla="*/ 11 h 28"/>
                <a:gd name="T10" fmla="*/ 16 w 21"/>
                <a:gd name="T11" fmla="*/ 14 h 28"/>
                <a:gd name="T12" fmla="*/ 17 w 21"/>
                <a:gd name="T13" fmla="*/ 18 h 28"/>
                <a:gd name="T14" fmla="*/ 14 w 21"/>
                <a:gd name="T15" fmla="*/ 24 h 28"/>
                <a:gd name="T16" fmla="*/ 13 w 21"/>
                <a:gd name="T17" fmla="*/ 26 h 28"/>
                <a:gd name="T18" fmla="*/ 9 w 21"/>
                <a:gd name="T19" fmla="*/ 27 h 28"/>
                <a:gd name="T20" fmla="*/ 4 w 21"/>
                <a:gd name="T21" fmla="*/ 20 h 28"/>
                <a:gd name="T22" fmla="*/ 5 w 21"/>
                <a:gd name="T23" fmla="*/ 19 h 28"/>
                <a:gd name="T24" fmla="*/ 4 w 21"/>
                <a:gd name="T25" fmla="*/ 18 h 28"/>
                <a:gd name="T26" fmla="*/ 4 w 21"/>
                <a:gd name="T27" fmla="*/ 14 h 28"/>
                <a:gd name="T28" fmla="*/ 5 w 21"/>
                <a:gd name="T29" fmla="*/ 11 h 28"/>
                <a:gd name="T30" fmla="*/ 6 w 21"/>
                <a:gd name="T31" fmla="*/ 8 h 28"/>
                <a:gd name="T32" fmla="*/ 5 w 21"/>
                <a:gd name="T33" fmla="*/ 3 h 28"/>
                <a:gd name="T34" fmla="*/ 4 w 21"/>
                <a:gd name="T35" fmla="*/ 1 h 28"/>
                <a:gd name="T36" fmla="*/ 1 w 21"/>
                <a:gd name="T37" fmla="*/ 7 h 28"/>
                <a:gd name="T38" fmla="*/ 1 w 21"/>
                <a:gd name="T39" fmla="*/ 11 h 28"/>
                <a:gd name="T40" fmla="*/ 1 w 21"/>
                <a:gd name="T41" fmla="*/ 15 h 28"/>
                <a:gd name="T42" fmla="*/ 1 w 21"/>
                <a:gd name="T43" fmla="*/ 18 h 28"/>
                <a:gd name="T44" fmla="*/ 2 w 21"/>
                <a:gd name="T45" fmla="*/ 18 h 28"/>
                <a:gd name="T46" fmla="*/ 3 w 21"/>
                <a:gd name="T47" fmla="*/ 22 h 28"/>
                <a:gd name="T48" fmla="*/ 9 w 21"/>
                <a:gd name="T49" fmla="*/ 28 h 28"/>
                <a:gd name="T50" fmla="*/ 14 w 21"/>
                <a:gd name="T51" fmla="*/ 27 h 28"/>
                <a:gd name="T52" fmla="*/ 19 w 21"/>
                <a:gd name="T53" fmla="*/ 20 h 28"/>
                <a:gd name="T54" fmla="*/ 19 w 21"/>
                <a:gd name="T55" fmla="*/ 18 h 28"/>
                <a:gd name="T56" fmla="*/ 20 w 21"/>
                <a:gd name="T57" fmla="*/ 18 h 28"/>
                <a:gd name="T58" fmla="*/ 21 w 21"/>
                <a:gd name="T59" fmla="*/ 14 h 28"/>
                <a:gd name="T60" fmla="*/ 21 w 21"/>
                <a:gd name="T61" fmla="*/ 1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 h="28">
                  <a:moveTo>
                    <a:pt x="21" y="11"/>
                  </a:moveTo>
                  <a:cubicBezTo>
                    <a:pt x="21" y="11"/>
                    <a:pt x="20" y="7"/>
                    <a:pt x="20" y="6"/>
                  </a:cubicBezTo>
                  <a:cubicBezTo>
                    <a:pt x="20" y="6"/>
                    <a:pt x="19" y="2"/>
                    <a:pt x="16" y="0"/>
                  </a:cubicBezTo>
                  <a:cubicBezTo>
                    <a:pt x="15" y="1"/>
                    <a:pt x="14" y="2"/>
                    <a:pt x="14" y="2"/>
                  </a:cubicBezTo>
                  <a:cubicBezTo>
                    <a:pt x="14" y="2"/>
                    <a:pt x="15" y="8"/>
                    <a:pt x="15" y="11"/>
                  </a:cubicBezTo>
                  <a:cubicBezTo>
                    <a:pt x="15" y="11"/>
                    <a:pt x="16" y="13"/>
                    <a:pt x="16" y="14"/>
                  </a:cubicBezTo>
                  <a:cubicBezTo>
                    <a:pt x="16" y="14"/>
                    <a:pt x="17" y="16"/>
                    <a:pt x="17" y="18"/>
                  </a:cubicBezTo>
                  <a:cubicBezTo>
                    <a:pt x="16" y="20"/>
                    <a:pt x="17" y="22"/>
                    <a:pt x="14" y="24"/>
                  </a:cubicBezTo>
                  <a:cubicBezTo>
                    <a:pt x="14" y="24"/>
                    <a:pt x="14" y="26"/>
                    <a:pt x="13" y="26"/>
                  </a:cubicBezTo>
                  <a:cubicBezTo>
                    <a:pt x="13" y="26"/>
                    <a:pt x="10" y="27"/>
                    <a:pt x="9" y="27"/>
                  </a:cubicBezTo>
                  <a:cubicBezTo>
                    <a:pt x="8" y="26"/>
                    <a:pt x="4" y="22"/>
                    <a:pt x="4" y="20"/>
                  </a:cubicBezTo>
                  <a:cubicBezTo>
                    <a:pt x="4" y="20"/>
                    <a:pt x="5" y="20"/>
                    <a:pt x="5" y="19"/>
                  </a:cubicBezTo>
                  <a:cubicBezTo>
                    <a:pt x="6" y="19"/>
                    <a:pt x="5" y="19"/>
                    <a:pt x="4" y="18"/>
                  </a:cubicBezTo>
                  <a:cubicBezTo>
                    <a:pt x="4" y="16"/>
                    <a:pt x="3" y="15"/>
                    <a:pt x="4" y="14"/>
                  </a:cubicBezTo>
                  <a:cubicBezTo>
                    <a:pt x="4" y="14"/>
                    <a:pt x="4" y="12"/>
                    <a:pt x="5" y="11"/>
                  </a:cubicBezTo>
                  <a:cubicBezTo>
                    <a:pt x="5" y="11"/>
                    <a:pt x="6" y="10"/>
                    <a:pt x="6" y="8"/>
                  </a:cubicBezTo>
                  <a:cubicBezTo>
                    <a:pt x="5" y="6"/>
                    <a:pt x="5" y="4"/>
                    <a:pt x="5" y="3"/>
                  </a:cubicBezTo>
                  <a:cubicBezTo>
                    <a:pt x="6" y="3"/>
                    <a:pt x="5" y="2"/>
                    <a:pt x="4" y="1"/>
                  </a:cubicBezTo>
                  <a:cubicBezTo>
                    <a:pt x="3" y="3"/>
                    <a:pt x="2" y="5"/>
                    <a:pt x="1" y="7"/>
                  </a:cubicBezTo>
                  <a:cubicBezTo>
                    <a:pt x="1" y="7"/>
                    <a:pt x="1" y="10"/>
                    <a:pt x="1" y="11"/>
                  </a:cubicBezTo>
                  <a:cubicBezTo>
                    <a:pt x="1" y="11"/>
                    <a:pt x="0" y="14"/>
                    <a:pt x="1" y="15"/>
                  </a:cubicBezTo>
                  <a:cubicBezTo>
                    <a:pt x="1" y="16"/>
                    <a:pt x="1" y="18"/>
                    <a:pt x="1" y="18"/>
                  </a:cubicBezTo>
                  <a:cubicBezTo>
                    <a:pt x="2" y="18"/>
                    <a:pt x="2" y="18"/>
                    <a:pt x="2" y="18"/>
                  </a:cubicBezTo>
                  <a:cubicBezTo>
                    <a:pt x="2" y="18"/>
                    <a:pt x="3" y="22"/>
                    <a:pt x="3" y="22"/>
                  </a:cubicBezTo>
                  <a:cubicBezTo>
                    <a:pt x="4" y="23"/>
                    <a:pt x="7" y="27"/>
                    <a:pt x="9" y="28"/>
                  </a:cubicBezTo>
                  <a:cubicBezTo>
                    <a:pt x="11" y="28"/>
                    <a:pt x="13" y="28"/>
                    <a:pt x="14" y="27"/>
                  </a:cubicBezTo>
                  <a:cubicBezTo>
                    <a:pt x="15" y="26"/>
                    <a:pt x="19" y="21"/>
                    <a:pt x="19" y="20"/>
                  </a:cubicBezTo>
                  <a:cubicBezTo>
                    <a:pt x="19" y="19"/>
                    <a:pt x="19" y="18"/>
                    <a:pt x="19" y="18"/>
                  </a:cubicBezTo>
                  <a:cubicBezTo>
                    <a:pt x="19" y="18"/>
                    <a:pt x="20" y="18"/>
                    <a:pt x="20" y="18"/>
                  </a:cubicBezTo>
                  <a:cubicBezTo>
                    <a:pt x="21" y="17"/>
                    <a:pt x="21" y="16"/>
                    <a:pt x="21" y="14"/>
                  </a:cubicBezTo>
                  <a:cubicBezTo>
                    <a:pt x="21" y="13"/>
                    <a:pt x="21" y="11"/>
                    <a:pt x="21" y="11"/>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3" name="Freeform 87"/>
            <p:cNvSpPr>
              <a:spLocks/>
            </p:cNvSpPr>
            <p:nvPr/>
          </p:nvSpPr>
          <p:spPr bwMode="auto">
            <a:xfrm>
              <a:off x="2492375" y="2301875"/>
              <a:ext cx="133350" cy="139700"/>
            </a:xfrm>
            <a:custGeom>
              <a:avLst/>
              <a:gdLst>
                <a:gd name="T0" fmla="*/ 2 w 21"/>
                <a:gd name="T1" fmla="*/ 21 h 22"/>
                <a:gd name="T2" fmla="*/ 3 w 21"/>
                <a:gd name="T3" fmla="*/ 21 h 22"/>
                <a:gd name="T4" fmla="*/ 3 w 21"/>
                <a:gd name="T5" fmla="*/ 17 h 22"/>
                <a:gd name="T6" fmla="*/ 4 w 21"/>
                <a:gd name="T7" fmla="*/ 11 h 22"/>
                <a:gd name="T8" fmla="*/ 11 w 21"/>
                <a:gd name="T9" fmla="*/ 10 h 22"/>
                <a:gd name="T10" fmla="*/ 15 w 21"/>
                <a:gd name="T11" fmla="*/ 11 h 22"/>
                <a:gd name="T12" fmla="*/ 18 w 21"/>
                <a:gd name="T13" fmla="*/ 16 h 22"/>
                <a:gd name="T14" fmla="*/ 19 w 21"/>
                <a:gd name="T15" fmla="*/ 19 h 22"/>
                <a:gd name="T16" fmla="*/ 19 w 21"/>
                <a:gd name="T17" fmla="*/ 22 h 22"/>
                <a:gd name="T18" fmla="*/ 20 w 21"/>
                <a:gd name="T19" fmla="*/ 22 h 22"/>
                <a:gd name="T20" fmla="*/ 20 w 21"/>
                <a:gd name="T21" fmla="*/ 18 h 22"/>
                <a:gd name="T22" fmla="*/ 21 w 21"/>
                <a:gd name="T23" fmla="*/ 19 h 22"/>
                <a:gd name="T24" fmla="*/ 21 w 21"/>
                <a:gd name="T25" fmla="*/ 16 h 22"/>
                <a:gd name="T26" fmla="*/ 21 w 21"/>
                <a:gd name="T27" fmla="*/ 11 h 22"/>
                <a:gd name="T28" fmla="*/ 15 w 21"/>
                <a:gd name="T29" fmla="*/ 3 h 22"/>
                <a:gd name="T30" fmla="*/ 8 w 21"/>
                <a:gd name="T31" fmla="*/ 3 h 22"/>
                <a:gd name="T32" fmla="*/ 1 w 21"/>
                <a:gd name="T33" fmla="*/ 8 h 22"/>
                <a:gd name="T34" fmla="*/ 0 w 21"/>
                <a:gd name="T35" fmla="*/ 12 h 22"/>
                <a:gd name="T36" fmla="*/ 0 w 21"/>
                <a:gd name="T37" fmla="*/ 19 h 22"/>
                <a:gd name="T38" fmla="*/ 1 w 21"/>
                <a:gd name="T39" fmla="*/ 18 h 22"/>
                <a:gd name="T40" fmla="*/ 2 w 21"/>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22">
                  <a:moveTo>
                    <a:pt x="2" y="21"/>
                  </a:moveTo>
                  <a:cubicBezTo>
                    <a:pt x="3" y="21"/>
                    <a:pt x="3" y="21"/>
                    <a:pt x="3" y="21"/>
                  </a:cubicBezTo>
                  <a:cubicBezTo>
                    <a:pt x="3" y="21"/>
                    <a:pt x="2" y="18"/>
                    <a:pt x="3" y="17"/>
                  </a:cubicBezTo>
                  <a:cubicBezTo>
                    <a:pt x="3" y="16"/>
                    <a:pt x="4" y="11"/>
                    <a:pt x="4" y="11"/>
                  </a:cubicBezTo>
                  <a:cubicBezTo>
                    <a:pt x="4" y="11"/>
                    <a:pt x="9" y="9"/>
                    <a:pt x="11" y="10"/>
                  </a:cubicBezTo>
                  <a:cubicBezTo>
                    <a:pt x="11" y="10"/>
                    <a:pt x="15" y="10"/>
                    <a:pt x="15" y="11"/>
                  </a:cubicBezTo>
                  <a:cubicBezTo>
                    <a:pt x="16" y="11"/>
                    <a:pt x="17" y="13"/>
                    <a:pt x="18" y="16"/>
                  </a:cubicBezTo>
                  <a:cubicBezTo>
                    <a:pt x="18" y="16"/>
                    <a:pt x="19" y="18"/>
                    <a:pt x="19" y="19"/>
                  </a:cubicBezTo>
                  <a:cubicBezTo>
                    <a:pt x="19" y="20"/>
                    <a:pt x="19" y="22"/>
                    <a:pt x="19" y="22"/>
                  </a:cubicBezTo>
                  <a:cubicBezTo>
                    <a:pt x="20" y="22"/>
                    <a:pt x="20" y="22"/>
                    <a:pt x="20" y="22"/>
                  </a:cubicBezTo>
                  <a:cubicBezTo>
                    <a:pt x="20" y="22"/>
                    <a:pt x="20" y="19"/>
                    <a:pt x="20" y="18"/>
                  </a:cubicBezTo>
                  <a:cubicBezTo>
                    <a:pt x="21" y="17"/>
                    <a:pt x="21" y="19"/>
                    <a:pt x="21" y="19"/>
                  </a:cubicBezTo>
                  <a:cubicBezTo>
                    <a:pt x="21" y="19"/>
                    <a:pt x="21" y="17"/>
                    <a:pt x="21" y="16"/>
                  </a:cubicBezTo>
                  <a:cubicBezTo>
                    <a:pt x="21" y="15"/>
                    <a:pt x="21" y="11"/>
                    <a:pt x="21" y="11"/>
                  </a:cubicBezTo>
                  <a:cubicBezTo>
                    <a:pt x="21" y="11"/>
                    <a:pt x="20" y="6"/>
                    <a:pt x="15" y="3"/>
                  </a:cubicBezTo>
                  <a:cubicBezTo>
                    <a:pt x="11" y="0"/>
                    <a:pt x="8" y="3"/>
                    <a:pt x="8" y="3"/>
                  </a:cubicBezTo>
                  <a:cubicBezTo>
                    <a:pt x="8" y="3"/>
                    <a:pt x="4" y="3"/>
                    <a:pt x="1" y="8"/>
                  </a:cubicBezTo>
                  <a:cubicBezTo>
                    <a:pt x="1" y="8"/>
                    <a:pt x="0" y="11"/>
                    <a:pt x="0" y="12"/>
                  </a:cubicBezTo>
                  <a:cubicBezTo>
                    <a:pt x="0" y="12"/>
                    <a:pt x="0" y="18"/>
                    <a:pt x="0" y="19"/>
                  </a:cubicBezTo>
                  <a:cubicBezTo>
                    <a:pt x="0" y="19"/>
                    <a:pt x="1" y="18"/>
                    <a:pt x="1" y="18"/>
                  </a:cubicBezTo>
                  <a:cubicBezTo>
                    <a:pt x="2" y="18"/>
                    <a:pt x="2" y="21"/>
                    <a:pt x="2" y="21"/>
                  </a:cubicBezTo>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4" name="Freeform 88"/>
            <p:cNvSpPr>
              <a:spLocks/>
            </p:cNvSpPr>
            <p:nvPr/>
          </p:nvSpPr>
          <p:spPr bwMode="auto">
            <a:xfrm>
              <a:off x="2430463" y="3560763"/>
              <a:ext cx="87312" cy="88900"/>
            </a:xfrm>
            <a:custGeom>
              <a:avLst/>
              <a:gdLst>
                <a:gd name="T0" fmla="*/ 4 w 14"/>
                <a:gd name="T1" fmla="*/ 0 h 14"/>
                <a:gd name="T2" fmla="*/ 1 w 14"/>
                <a:gd name="T3" fmla="*/ 5 h 14"/>
                <a:gd name="T4" fmla="*/ 0 w 14"/>
                <a:gd name="T5" fmla="*/ 12 h 14"/>
                <a:gd name="T6" fmla="*/ 5 w 14"/>
                <a:gd name="T7" fmla="*/ 14 h 14"/>
                <a:gd name="T8" fmla="*/ 11 w 14"/>
                <a:gd name="T9" fmla="*/ 12 h 14"/>
                <a:gd name="T10" fmla="*/ 11 w 14"/>
                <a:gd name="T11" fmla="*/ 9 h 14"/>
                <a:gd name="T12" fmla="*/ 14 w 14"/>
                <a:gd name="T13" fmla="*/ 8 h 14"/>
                <a:gd name="T14" fmla="*/ 12 w 14"/>
                <a:gd name="T15" fmla="*/ 0 h 14"/>
                <a:gd name="T16" fmla="*/ 4 w 14"/>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4" y="0"/>
                  </a:moveTo>
                  <a:cubicBezTo>
                    <a:pt x="4" y="0"/>
                    <a:pt x="2" y="4"/>
                    <a:pt x="1" y="5"/>
                  </a:cubicBezTo>
                  <a:cubicBezTo>
                    <a:pt x="0" y="6"/>
                    <a:pt x="0" y="10"/>
                    <a:pt x="0" y="12"/>
                  </a:cubicBezTo>
                  <a:cubicBezTo>
                    <a:pt x="0" y="13"/>
                    <a:pt x="2" y="14"/>
                    <a:pt x="5" y="14"/>
                  </a:cubicBezTo>
                  <a:cubicBezTo>
                    <a:pt x="8" y="14"/>
                    <a:pt x="11" y="13"/>
                    <a:pt x="11" y="12"/>
                  </a:cubicBezTo>
                  <a:cubicBezTo>
                    <a:pt x="12" y="11"/>
                    <a:pt x="11" y="9"/>
                    <a:pt x="11" y="9"/>
                  </a:cubicBezTo>
                  <a:cubicBezTo>
                    <a:pt x="11" y="9"/>
                    <a:pt x="13" y="8"/>
                    <a:pt x="14" y="8"/>
                  </a:cubicBezTo>
                  <a:cubicBezTo>
                    <a:pt x="14" y="7"/>
                    <a:pt x="12" y="0"/>
                    <a:pt x="12" y="0"/>
                  </a:cubicBezTo>
                  <a:lnTo>
                    <a:pt x="4"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5" name="Freeform 89"/>
            <p:cNvSpPr>
              <a:spLocks/>
            </p:cNvSpPr>
            <p:nvPr/>
          </p:nvSpPr>
          <p:spPr bwMode="auto">
            <a:xfrm>
              <a:off x="2600325" y="3554413"/>
              <a:ext cx="101600" cy="101600"/>
            </a:xfrm>
            <a:custGeom>
              <a:avLst/>
              <a:gdLst>
                <a:gd name="T0" fmla="*/ 1 w 16"/>
                <a:gd name="T1" fmla="*/ 1 h 16"/>
                <a:gd name="T2" fmla="*/ 0 w 16"/>
                <a:gd name="T3" fmla="*/ 9 h 16"/>
                <a:gd name="T4" fmla="*/ 3 w 16"/>
                <a:gd name="T5" fmla="*/ 10 h 16"/>
                <a:gd name="T6" fmla="*/ 5 w 16"/>
                <a:gd name="T7" fmla="*/ 14 h 16"/>
                <a:gd name="T8" fmla="*/ 14 w 16"/>
                <a:gd name="T9" fmla="*/ 14 h 16"/>
                <a:gd name="T10" fmla="*/ 11 w 16"/>
                <a:gd name="T11" fmla="*/ 2 h 16"/>
                <a:gd name="T12" fmla="*/ 1 w 16"/>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1" y="1"/>
                  </a:moveTo>
                  <a:cubicBezTo>
                    <a:pt x="1" y="1"/>
                    <a:pt x="0" y="7"/>
                    <a:pt x="0" y="9"/>
                  </a:cubicBezTo>
                  <a:cubicBezTo>
                    <a:pt x="0" y="9"/>
                    <a:pt x="1" y="10"/>
                    <a:pt x="3" y="10"/>
                  </a:cubicBezTo>
                  <a:cubicBezTo>
                    <a:pt x="3" y="10"/>
                    <a:pt x="2" y="13"/>
                    <a:pt x="5" y="14"/>
                  </a:cubicBezTo>
                  <a:cubicBezTo>
                    <a:pt x="8" y="15"/>
                    <a:pt x="12" y="16"/>
                    <a:pt x="14" y="14"/>
                  </a:cubicBezTo>
                  <a:cubicBezTo>
                    <a:pt x="16" y="13"/>
                    <a:pt x="12" y="4"/>
                    <a:pt x="11" y="2"/>
                  </a:cubicBezTo>
                  <a:cubicBezTo>
                    <a:pt x="9" y="0"/>
                    <a:pt x="1" y="1"/>
                    <a:pt x="1" y="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6" name="Freeform 90"/>
            <p:cNvSpPr>
              <a:spLocks/>
            </p:cNvSpPr>
            <p:nvPr/>
          </p:nvSpPr>
          <p:spPr bwMode="auto">
            <a:xfrm>
              <a:off x="2479675" y="2498725"/>
              <a:ext cx="152400" cy="290513"/>
            </a:xfrm>
            <a:custGeom>
              <a:avLst/>
              <a:gdLst>
                <a:gd name="T0" fmla="*/ 2 w 24"/>
                <a:gd name="T1" fmla="*/ 6 h 46"/>
                <a:gd name="T2" fmla="*/ 6 w 24"/>
                <a:gd name="T3" fmla="*/ 1 h 46"/>
                <a:gd name="T4" fmla="*/ 13 w 24"/>
                <a:gd name="T5" fmla="*/ 7 h 46"/>
                <a:gd name="T6" fmla="*/ 20 w 24"/>
                <a:gd name="T7" fmla="*/ 0 h 46"/>
                <a:gd name="T8" fmla="*/ 21 w 24"/>
                <a:gd name="T9" fmla="*/ 5 h 46"/>
                <a:gd name="T10" fmla="*/ 24 w 24"/>
                <a:gd name="T11" fmla="*/ 19 h 46"/>
                <a:gd name="T12" fmla="*/ 17 w 24"/>
                <a:gd name="T13" fmla="*/ 44 h 46"/>
                <a:gd name="T14" fmla="*/ 0 w 24"/>
                <a:gd name="T15" fmla="*/ 33 h 46"/>
                <a:gd name="T16" fmla="*/ 2 w 24"/>
                <a:gd name="T17"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6">
                  <a:moveTo>
                    <a:pt x="2" y="6"/>
                  </a:moveTo>
                  <a:cubicBezTo>
                    <a:pt x="2" y="6"/>
                    <a:pt x="5" y="1"/>
                    <a:pt x="6" y="1"/>
                  </a:cubicBezTo>
                  <a:cubicBezTo>
                    <a:pt x="6" y="1"/>
                    <a:pt x="12" y="6"/>
                    <a:pt x="13" y="7"/>
                  </a:cubicBezTo>
                  <a:cubicBezTo>
                    <a:pt x="13" y="7"/>
                    <a:pt x="20" y="2"/>
                    <a:pt x="20" y="0"/>
                  </a:cubicBezTo>
                  <a:cubicBezTo>
                    <a:pt x="20" y="0"/>
                    <a:pt x="21" y="2"/>
                    <a:pt x="21" y="5"/>
                  </a:cubicBezTo>
                  <a:cubicBezTo>
                    <a:pt x="22" y="7"/>
                    <a:pt x="24" y="19"/>
                    <a:pt x="24" y="19"/>
                  </a:cubicBezTo>
                  <a:cubicBezTo>
                    <a:pt x="24" y="19"/>
                    <a:pt x="19" y="43"/>
                    <a:pt x="17" y="44"/>
                  </a:cubicBezTo>
                  <a:cubicBezTo>
                    <a:pt x="14" y="46"/>
                    <a:pt x="0" y="38"/>
                    <a:pt x="0" y="33"/>
                  </a:cubicBezTo>
                  <a:cubicBezTo>
                    <a:pt x="0" y="29"/>
                    <a:pt x="1" y="8"/>
                    <a:pt x="2" y="6"/>
                  </a:cubicBezTo>
                  <a:close/>
                </a:path>
              </a:pathLst>
            </a:custGeom>
            <a:solidFill>
              <a:srgbClr val="F5F7F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7" name="Freeform 91"/>
            <p:cNvSpPr>
              <a:spLocks/>
            </p:cNvSpPr>
            <p:nvPr/>
          </p:nvSpPr>
          <p:spPr bwMode="auto">
            <a:xfrm>
              <a:off x="2424113" y="2852738"/>
              <a:ext cx="277812" cy="727075"/>
            </a:xfrm>
            <a:custGeom>
              <a:avLst/>
              <a:gdLst>
                <a:gd name="T0" fmla="*/ 4 w 44"/>
                <a:gd name="T1" fmla="*/ 114 h 115"/>
                <a:gd name="T2" fmla="*/ 13 w 44"/>
                <a:gd name="T3" fmla="*/ 114 h 115"/>
                <a:gd name="T4" fmla="*/ 15 w 44"/>
                <a:gd name="T5" fmla="*/ 109 h 115"/>
                <a:gd name="T6" fmla="*/ 17 w 44"/>
                <a:gd name="T7" fmla="*/ 107 h 115"/>
                <a:gd name="T8" fmla="*/ 16 w 44"/>
                <a:gd name="T9" fmla="*/ 99 h 115"/>
                <a:gd name="T10" fmla="*/ 17 w 44"/>
                <a:gd name="T11" fmla="*/ 71 h 115"/>
                <a:gd name="T12" fmla="*/ 19 w 44"/>
                <a:gd name="T13" fmla="*/ 61 h 115"/>
                <a:gd name="T14" fmla="*/ 23 w 44"/>
                <a:gd name="T15" fmla="*/ 35 h 115"/>
                <a:gd name="T16" fmla="*/ 25 w 44"/>
                <a:gd name="T17" fmla="*/ 52 h 115"/>
                <a:gd name="T18" fmla="*/ 26 w 44"/>
                <a:gd name="T19" fmla="*/ 66 h 115"/>
                <a:gd name="T20" fmla="*/ 26 w 44"/>
                <a:gd name="T21" fmla="*/ 78 h 115"/>
                <a:gd name="T22" fmla="*/ 27 w 44"/>
                <a:gd name="T23" fmla="*/ 90 h 115"/>
                <a:gd name="T24" fmla="*/ 27 w 44"/>
                <a:gd name="T25" fmla="*/ 112 h 115"/>
                <a:gd name="T26" fmla="*/ 30 w 44"/>
                <a:gd name="T27" fmla="*/ 115 h 115"/>
                <a:gd name="T28" fmla="*/ 35 w 44"/>
                <a:gd name="T29" fmla="*/ 114 h 115"/>
                <a:gd name="T30" fmla="*/ 40 w 44"/>
                <a:gd name="T31" fmla="*/ 114 h 115"/>
                <a:gd name="T32" fmla="*/ 43 w 44"/>
                <a:gd name="T33" fmla="*/ 107 h 115"/>
                <a:gd name="T34" fmla="*/ 40 w 44"/>
                <a:gd name="T35" fmla="*/ 105 h 115"/>
                <a:gd name="T36" fmla="*/ 41 w 44"/>
                <a:gd name="T37" fmla="*/ 101 h 115"/>
                <a:gd name="T38" fmla="*/ 41 w 44"/>
                <a:gd name="T39" fmla="*/ 87 h 115"/>
                <a:gd name="T40" fmla="*/ 40 w 44"/>
                <a:gd name="T41" fmla="*/ 68 h 115"/>
                <a:gd name="T42" fmla="*/ 41 w 44"/>
                <a:gd name="T43" fmla="*/ 24 h 115"/>
                <a:gd name="T44" fmla="*/ 35 w 44"/>
                <a:gd name="T45" fmla="*/ 0 h 115"/>
                <a:gd name="T46" fmla="*/ 15 w 44"/>
                <a:gd name="T47" fmla="*/ 1 h 115"/>
                <a:gd name="T48" fmla="*/ 0 w 44"/>
                <a:gd name="T49" fmla="*/ 28 h 115"/>
                <a:gd name="T50" fmla="*/ 2 w 44"/>
                <a:gd name="T51" fmla="*/ 36 h 115"/>
                <a:gd name="T52" fmla="*/ 3 w 44"/>
                <a:gd name="T53" fmla="*/ 47 h 115"/>
                <a:gd name="T54" fmla="*/ 4 w 44"/>
                <a:gd name="T55" fmla="*/ 81 h 115"/>
                <a:gd name="T56" fmla="*/ 2 w 44"/>
                <a:gd name="T57" fmla="*/ 90 h 115"/>
                <a:gd name="T58" fmla="*/ 4 w 44"/>
                <a:gd name="T59" fmla="*/ 100 h 115"/>
                <a:gd name="T60" fmla="*/ 3 w 44"/>
                <a:gd name="T61" fmla="*/ 105 h 115"/>
                <a:gd name="T62" fmla="*/ 2 w 44"/>
                <a:gd name="T63" fmla="*/ 107 h 115"/>
                <a:gd name="T64" fmla="*/ 4 w 44"/>
                <a:gd name="T65" fmla="*/ 1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115">
                  <a:moveTo>
                    <a:pt x="4" y="114"/>
                  </a:moveTo>
                  <a:cubicBezTo>
                    <a:pt x="4" y="114"/>
                    <a:pt x="12" y="113"/>
                    <a:pt x="13" y="114"/>
                  </a:cubicBezTo>
                  <a:cubicBezTo>
                    <a:pt x="14" y="115"/>
                    <a:pt x="14" y="110"/>
                    <a:pt x="15" y="109"/>
                  </a:cubicBezTo>
                  <a:cubicBezTo>
                    <a:pt x="15" y="109"/>
                    <a:pt x="17" y="108"/>
                    <a:pt x="17" y="107"/>
                  </a:cubicBezTo>
                  <a:cubicBezTo>
                    <a:pt x="18" y="106"/>
                    <a:pt x="15" y="101"/>
                    <a:pt x="16" y="99"/>
                  </a:cubicBezTo>
                  <a:cubicBezTo>
                    <a:pt x="17" y="97"/>
                    <a:pt x="17" y="76"/>
                    <a:pt x="17" y="71"/>
                  </a:cubicBezTo>
                  <a:cubicBezTo>
                    <a:pt x="18" y="67"/>
                    <a:pt x="18" y="62"/>
                    <a:pt x="19" y="61"/>
                  </a:cubicBezTo>
                  <a:cubicBezTo>
                    <a:pt x="20" y="60"/>
                    <a:pt x="21" y="36"/>
                    <a:pt x="23" y="35"/>
                  </a:cubicBezTo>
                  <a:cubicBezTo>
                    <a:pt x="25" y="34"/>
                    <a:pt x="25" y="51"/>
                    <a:pt x="25" y="52"/>
                  </a:cubicBezTo>
                  <a:cubicBezTo>
                    <a:pt x="25" y="53"/>
                    <a:pt x="25" y="65"/>
                    <a:pt x="26" y="66"/>
                  </a:cubicBezTo>
                  <a:cubicBezTo>
                    <a:pt x="27" y="67"/>
                    <a:pt x="25" y="77"/>
                    <a:pt x="26" y="78"/>
                  </a:cubicBezTo>
                  <a:cubicBezTo>
                    <a:pt x="27" y="80"/>
                    <a:pt x="27" y="89"/>
                    <a:pt x="27" y="90"/>
                  </a:cubicBezTo>
                  <a:cubicBezTo>
                    <a:pt x="27" y="91"/>
                    <a:pt x="25" y="110"/>
                    <a:pt x="27" y="112"/>
                  </a:cubicBezTo>
                  <a:cubicBezTo>
                    <a:pt x="29" y="113"/>
                    <a:pt x="30" y="115"/>
                    <a:pt x="30" y="115"/>
                  </a:cubicBezTo>
                  <a:cubicBezTo>
                    <a:pt x="30" y="115"/>
                    <a:pt x="34" y="114"/>
                    <a:pt x="35" y="114"/>
                  </a:cubicBezTo>
                  <a:cubicBezTo>
                    <a:pt x="36" y="114"/>
                    <a:pt x="40" y="114"/>
                    <a:pt x="40" y="114"/>
                  </a:cubicBezTo>
                  <a:cubicBezTo>
                    <a:pt x="40" y="114"/>
                    <a:pt x="42" y="109"/>
                    <a:pt x="43" y="107"/>
                  </a:cubicBezTo>
                  <a:cubicBezTo>
                    <a:pt x="43" y="106"/>
                    <a:pt x="40" y="105"/>
                    <a:pt x="40" y="105"/>
                  </a:cubicBezTo>
                  <a:cubicBezTo>
                    <a:pt x="40" y="105"/>
                    <a:pt x="42" y="102"/>
                    <a:pt x="41" y="101"/>
                  </a:cubicBezTo>
                  <a:cubicBezTo>
                    <a:pt x="41" y="100"/>
                    <a:pt x="43" y="93"/>
                    <a:pt x="41" y="87"/>
                  </a:cubicBezTo>
                  <a:cubicBezTo>
                    <a:pt x="40" y="80"/>
                    <a:pt x="40" y="72"/>
                    <a:pt x="40" y="68"/>
                  </a:cubicBezTo>
                  <a:cubicBezTo>
                    <a:pt x="40" y="65"/>
                    <a:pt x="44" y="28"/>
                    <a:pt x="41" y="24"/>
                  </a:cubicBezTo>
                  <a:cubicBezTo>
                    <a:pt x="38" y="21"/>
                    <a:pt x="35" y="0"/>
                    <a:pt x="35" y="0"/>
                  </a:cubicBezTo>
                  <a:cubicBezTo>
                    <a:pt x="15" y="1"/>
                    <a:pt x="15" y="1"/>
                    <a:pt x="15" y="1"/>
                  </a:cubicBezTo>
                  <a:cubicBezTo>
                    <a:pt x="0" y="28"/>
                    <a:pt x="0" y="28"/>
                    <a:pt x="0" y="28"/>
                  </a:cubicBezTo>
                  <a:cubicBezTo>
                    <a:pt x="0" y="28"/>
                    <a:pt x="1" y="35"/>
                    <a:pt x="2" y="36"/>
                  </a:cubicBezTo>
                  <a:cubicBezTo>
                    <a:pt x="2" y="37"/>
                    <a:pt x="3" y="47"/>
                    <a:pt x="3" y="47"/>
                  </a:cubicBezTo>
                  <a:cubicBezTo>
                    <a:pt x="4" y="81"/>
                    <a:pt x="4" y="81"/>
                    <a:pt x="4" y="81"/>
                  </a:cubicBezTo>
                  <a:cubicBezTo>
                    <a:pt x="4" y="81"/>
                    <a:pt x="1" y="89"/>
                    <a:pt x="2" y="90"/>
                  </a:cubicBezTo>
                  <a:cubicBezTo>
                    <a:pt x="3" y="90"/>
                    <a:pt x="3" y="100"/>
                    <a:pt x="4" y="100"/>
                  </a:cubicBezTo>
                  <a:cubicBezTo>
                    <a:pt x="4" y="101"/>
                    <a:pt x="3" y="105"/>
                    <a:pt x="3" y="105"/>
                  </a:cubicBezTo>
                  <a:cubicBezTo>
                    <a:pt x="2" y="107"/>
                    <a:pt x="2" y="107"/>
                    <a:pt x="2" y="107"/>
                  </a:cubicBezTo>
                  <a:lnTo>
                    <a:pt x="4" y="114"/>
                  </a:ln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8" name="Freeform 92"/>
            <p:cNvSpPr>
              <a:spLocks/>
            </p:cNvSpPr>
            <p:nvPr/>
          </p:nvSpPr>
          <p:spPr bwMode="auto">
            <a:xfrm>
              <a:off x="2436813" y="2865438"/>
              <a:ext cx="252412" cy="714375"/>
            </a:xfrm>
            <a:custGeom>
              <a:avLst/>
              <a:gdLst>
                <a:gd name="T0" fmla="*/ 29 w 40"/>
                <a:gd name="T1" fmla="*/ 0 h 113"/>
                <a:gd name="T2" fmla="*/ 17 w 40"/>
                <a:gd name="T3" fmla="*/ 2 h 113"/>
                <a:gd name="T4" fmla="*/ 4 w 40"/>
                <a:gd name="T5" fmla="*/ 25 h 113"/>
                <a:gd name="T6" fmla="*/ 9 w 40"/>
                <a:gd name="T7" fmla="*/ 30 h 113"/>
                <a:gd name="T8" fmla="*/ 9 w 40"/>
                <a:gd name="T9" fmla="*/ 40 h 113"/>
                <a:gd name="T10" fmla="*/ 8 w 40"/>
                <a:gd name="T11" fmla="*/ 49 h 113"/>
                <a:gd name="T12" fmla="*/ 6 w 40"/>
                <a:gd name="T13" fmla="*/ 68 h 113"/>
                <a:gd name="T14" fmla="*/ 13 w 40"/>
                <a:gd name="T15" fmla="*/ 70 h 113"/>
                <a:gd name="T16" fmla="*/ 6 w 40"/>
                <a:gd name="T17" fmla="*/ 77 h 113"/>
                <a:gd name="T18" fmla="*/ 2 w 40"/>
                <a:gd name="T19" fmla="*/ 81 h 113"/>
                <a:gd name="T20" fmla="*/ 8 w 40"/>
                <a:gd name="T21" fmla="*/ 91 h 113"/>
                <a:gd name="T22" fmla="*/ 4 w 40"/>
                <a:gd name="T23" fmla="*/ 88 h 113"/>
                <a:gd name="T24" fmla="*/ 5 w 40"/>
                <a:gd name="T25" fmla="*/ 97 h 113"/>
                <a:gd name="T26" fmla="*/ 1 w 40"/>
                <a:gd name="T27" fmla="*/ 95 h 113"/>
                <a:gd name="T28" fmla="*/ 2 w 40"/>
                <a:gd name="T29" fmla="*/ 98 h 113"/>
                <a:gd name="T30" fmla="*/ 1 w 40"/>
                <a:gd name="T31" fmla="*/ 103 h 113"/>
                <a:gd name="T32" fmla="*/ 0 w 40"/>
                <a:gd name="T33" fmla="*/ 104 h 113"/>
                <a:gd name="T34" fmla="*/ 12 w 40"/>
                <a:gd name="T35" fmla="*/ 105 h 113"/>
                <a:gd name="T36" fmla="*/ 1 w 40"/>
                <a:gd name="T37" fmla="*/ 108 h 113"/>
                <a:gd name="T38" fmla="*/ 2 w 40"/>
                <a:gd name="T39" fmla="*/ 112 h 113"/>
                <a:gd name="T40" fmla="*/ 11 w 40"/>
                <a:gd name="T41" fmla="*/ 112 h 113"/>
                <a:gd name="T42" fmla="*/ 13 w 40"/>
                <a:gd name="T43" fmla="*/ 107 h 113"/>
                <a:gd name="T44" fmla="*/ 15 w 40"/>
                <a:gd name="T45" fmla="*/ 105 h 113"/>
                <a:gd name="T46" fmla="*/ 14 w 40"/>
                <a:gd name="T47" fmla="*/ 97 h 113"/>
                <a:gd name="T48" fmla="*/ 15 w 40"/>
                <a:gd name="T49" fmla="*/ 69 h 113"/>
                <a:gd name="T50" fmla="*/ 17 w 40"/>
                <a:gd name="T51" fmla="*/ 59 h 113"/>
                <a:gd name="T52" fmla="*/ 21 w 40"/>
                <a:gd name="T53" fmla="*/ 33 h 113"/>
                <a:gd name="T54" fmla="*/ 23 w 40"/>
                <a:gd name="T55" fmla="*/ 50 h 113"/>
                <a:gd name="T56" fmla="*/ 24 w 40"/>
                <a:gd name="T57" fmla="*/ 64 h 113"/>
                <a:gd name="T58" fmla="*/ 24 w 40"/>
                <a:gd name="T59" fmla="*/ 76 h 113"/>
                <a:gd name="T60" fmla="*/ 25 w 40"/>
                <a:gd name="T61" fmla="*/ 88 h 113"/>
                <a:gd name="T62" fmla="*/ 25 w 40"/>
                <a:gd name="T63" fmla="*/ 110 h 113"/>
                <a:gd name="T64" fmla="*/ 28 w 40"/>
                <a:gd name="T65" fmla="*/ 113 h 113"/>
                <a:gd name="T66" fmla="*/ 33 w 40"/>
                <a:gd name="T67" fmla="*/ 112 h 113"/>
                <a:gd name="T68" fmla="*/ 34 w 40"/>
                <a:gd name="T69" fmla="*/ 112 h 113"/>
                <a:gd name="T70" fmla="*/ 32 w 40"/>
                <a:gd name="T71" fmla="*/ 105 h 113"/>
                <a:gd name="T72" fmla="*/ 28 w 40"/>
                <a:gd name="T73" fmla="*/ 106 h 113"/>
                <a:gd name="T74" fmla="*/ 33 w 40"/>
                <a:gd name="T75" fmla="*/ 102 h 113"/>
                <a:gd name="T76" fmla="*/ 27 w 40"/>
                <a:gd name="T77" fmla="*/ 101 h 113"/>
                <a:gd name="T78" fmla="*/ 27 w 40"/>
                <a:gd name="T79" fmla="*/ 95 h 113"/>
                <a:gd name="T80" fmla="*/ 32 w 40"/>
                <a:gd name="T81" fmla="*/ 79 h 113"/>
                <a:gd name="T82" fmla="*/ 28 w 40"/>
                <a:gd name="T83" fmla="*/ 79 h 113"/>
                <a:gd name="T84" fmla="*/ 35 w 40"/>
                <a:gd name="T85" fmla="*/ 67 h 113"/>
                <a:gd name="T86" fmla="*/ 26 w 40"/>
                <a:gd name="T87" fmla="*/ 75 h 113"/>
                <a:gd name="T88" fmla="*/ 33 w 40"/>
                <a:gd name="T89" fmla="*/ 51 h 113"/>
                <a:gd name="T90" fmla="*/ 25 w 40"/>
                <a:gd name="T91" fmla="*/ 58 h 113"/>
                <a:gd name="T92" fmla="*/ 30 w 40"/>
                <a:gd name="T93" fmla="*/ 39 h 113"/>
                <a:gd name="T94" fmla="*/ 25 w 40"/>
                <a:gd name="T95" fmla="*/ 49 h 113"/>
                <a:gd name="T96" fmla="*/ 25 w 40"/>
                <a:gd name="T97" fmla="*/ 32 h 113"/>
                <a:gd name="T98" fmla="*/ 25 w 40"/>
                <a:gd name="T99" fmla="*/ 23 h 113"/>
                <a:gd name="T100" fmla="*/ 28 w 40"/>
                <a:gd name="T101" fmla="*/ 32 h 113"/>
                <a:gd name="T102" fmla="*/ 40 w 40"/>
                <a:gd name="T103" fmla="*/ 31 h 113"/>
                <a:gd name="T104" fmla="*/ 40 w 40"/>
                <a:gd name="T105" fmla="*/ 25 h 113"/>
                <a:gd name="T106" fmla="*/ 29 w 40"/>
                <a:gd name="T10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 h="113">
                  <a:moveTo>
                    <a:pt x="29" y="0"/>
                  </a:moveTo>
                  <a:cubicBezTo>
                    <a:pt x="17" y="2"/>
                    <a:pt x="17" y="2"/>
                    <a:pt x="17" y="2"/>
                  </a:cubicBezTo>
                  <a:cubicBezTo>
                    <a:pt x="4" y="25"/>
                    <a:pt x="4" y="25"/>
                    <a:pt x="4" y="25"/>
                  </a:cubicBezTo>
                  <a:cubicBezTo>
                    <a:pt x="9" y="30"/>
                    <a:pt x="9" y="30"/>
                    <a:pt x="9" y="30"/>
                  </a:cubicBezTo>
                  <a:cubicBezTo>
                    <a:pt x="9" y="30"/>
                    <a:pt x="9" y="39"/>
                    <a:pt x="9" y="40"/>
                  </a:cubicBezTo>
                  <a:cubicBezTo>
                    <a:pt x="9" y="40"/>
                    <a:pt x="8" y="49"/>
                    <a:pt x="8" y="49"/>
                  </a:cubicBezTo>
                  <a:cubicBezTo>
                    <a:pt x="8" y="49"/>
                    <a:pt x="5" y="65"/>
                    <a:pt x="6" y="68"/>
                  </a:cubicBezTo>
                  <a:cubicBezTo>
                    <a:pt x="7" y="72"/>
                    <a:pt x="10" y="71"/>
                    <a:pt x="13" y="70"/>
                  </a:cubicBezTo>
                  <a:cubicBezTo>
                    <a:pt x="13" y="70"/>
                    <a:pt x="5" y="74"/>
                    <a:pt x="6" y="77"/>
                  </a:cubicBezTo>
                  <a:cubicBezTo>
                    <a:pt x="6" y="81"/>
                    <a:pt x="2" y="81"/>
                    <a:pt x="2" y="81"/>
                  </a:cubicBezTo>
                  <a:cubicBezTo>
                    <a:pt x="2" y="81"/>
                    <a:pt x="6" y="90"/>
                    <a:pt x="8" y="91"/>
                  </a:cubicBezTo>
                  <a:cubicBezTo>
                    <a:pt x="8" y="91"/>
                    <a:pt x="5" y="89"/>
                    <a:pt x="4" y="88"/>
                  </a:cubicBezTo>
                  <a:cubicBezTo>
                    <a:pt x="4" y="88"/>
                    <a:pt x="3" y="95"/>
                    <a:pt x="5" y="97"/>
                  </a:cubicBezTo>
                  <a:cubicBezTo>
                    <a:pt x="5" y="97"/>
                    <a:pt x="3" y="96"/>
                    <a:pt x="1" y="95"/>
                  </a:cubicBezTo>
                  <a:cubicBezTo>
                    <a:pt x="1" y="97"/>
                    <a:pt x="1" y="98"/>
                    <a:pt x="2" y="98"/>
                  </a:cubicBezTo>
                  <a:cubicBezTo>
                    <a:pt x="2" y="99"/>
                    <a:pt x="1" y="103"/>
                    <a:pt x="1" y="103"/>
                  </a:cubicBezTo>
                  <a:cubicBezTo>
                    <a:pt x="0" y="104"/>
                    <a:pt x="0" y="104"/>
                    <a:pt x="0" y="104"/>
                  </a:cubicBezTo>
                  <a:cubicBezTo>
                    <a:pt x="2" y="105"/>
                    <a:pt x="10" y="105"/>
                    <a:pt x="12" y="105"/>
                  </a:cubicBezTo>
                  <a:cubicBezTo>
                    <a:pt x="12" y="105"/>
                    <a:pt x="4" y="106"/>
                    <a:pt x="1" y="108"/>
                  </a:cubicBezTo>
                  <a:cubicBezTo>
                    <a:pt x="2" y="112"/>
                    <a:pt x="2" y="112"/>
                    <a:pt x="2" y="112"/>
                  </a:cubicBezTo>
                  <a:cubicBezTo>
                    <a:pt x="2" y="112"/>
                    <a:pt x="10" y="111"/>
                    <a:pt x="11" y="112"/>
                  </a:cubicBezTo>
                  <a:cubicBezTo>
                    <a:pt x="12" y="113"/>
                    <a:pt x="12" y="108"/>
                    <a:pt x="13" y="107"/>
                  </a:cubicBezTo>
                  <a:cubicBezTo>
                    <a:pt x="13" y="107"/>
                    <a:pt x="15" y="106"/>
                    <a:pt x="15" y="105"/>
                  </a:cubicBezTo>
                  <a:cubicBezTo>
                    <a:pt x="16" y="104"/>
                    <a:pt x="13" y="99"/>
                    <a:pt x="14" y="97"/>
                  </a:cubicBezTo>
                  <a:cubicBezTo>
                    <a:pt x="15" y="95"/>
                    <a:pt x="15" y="74"/>
                    <a:pt x="15" y="69"/>
                  </a:cubicBezTo>
                  <a:cubicBezTo>
                    <a:pt x="16" y="65"/>
                    <a:pt x="16" y="60"/>
                    <a:pt x="17" y="59"/>
                  </a:cubicBezTo>
                  <a:cubicBezTo>
                    <a:pt x="18" y="58"/>
                    <a:pt x="19" y="34"/>
                    <a:pt x="21" y="33"/>
                  </a:cubicBezTo>
                  <a:cubicBezTo>
                    <a:pt x="23" y="32"/>
                    <a:pt x="23" y="49"/>
                    <a:pt x="23" y="50"/>
                  </a:cubicBezTo>
                  <a:cubicBezTo>
                    <a:pt x="23" y="51"/>
                    <a:pt x="23" y="63"/>
                    <a:pt x="24" y="64"/>
                  </a:cubicBezTo>
                  <a:cubicBezTo>
                    <a:pt x="25" y="65"/>
                    <a:pt x="23" y="75"/>
                    <a:pt x="24" y="76"/>
                  </a:cubicBezTo>
                  <a:cubicBezTo>
                    <a:pt x="25" y="78"/>
                    <a:pt x="25" y="87"/>
                    <a:pt x="25" y="88"/>
                  </a:cubicBezTo>
                  <a:cubicBezTo>
                    <a:pt x="25" y="89"/>
                    <a:pt x="23" y="108"/>
                    <a:pt x="25" y="110"/>
                  </a:cubicBezTo>
                  <a:cubicBezTo>
                    <a:pt x="27" y="111"/>
                    <a:pt x="28" y="113"/>
                    <a:pt x="28" y="113"/>
                  </a:cubicBezTo>
                  <a:cubicBezTo>
                    <a:pt x="28" y="113"/>
                    <a:pt x="32" y="112"/>
                    <a:pt x="33" y="112"/>
                  </a:cubicBezTo>
                  <a:cubicBezTo>
                    <a:pt x="33" y="112"/>
                    <a:pt x="33" y="112"/>
                    <a:pt x="34" y="112"/>
                  </a:cubicBezTo>
                  <a:cubicBezTo>
                    <a:pt x="32" y="105"/>
                    <a:pt x="32" y="105"/>
                    <a:pt x="32" y="105"/>
                  </a:cubicBezTo>
                  <a:cubicBezTo>
                    <a:pt x="32" y="105"/>
                    <a:pt x="29" y="106"/>
                    <a:pt x="28" y="106"/>
                  </a:cubicBezTo>
                  <a:cubicBezTo>
                    <a:pt x="29" y="105"/>
                    <a:pt x="32" y="103"/>
                    <a:pt x="33" y="102"/>
                  </a:cubicBezTo>
                  <a:cubicBezTo>
                    <a:pt x="34" y="101"/>
                    <a:pt x="28" y="103"/>
                    <a:pt x="27" y="101"/>
                  </a:cubicBezTo>
                  <a:cubicBezTo>
                    <a:pt x="27" y="99"/>
                    <a:pt x="26" y="96"/>
                    <a:pt x="27" y="95"/>
                  </a:cubicBezTo>
                  <a:cubicBezTo>
                    <a:pt x="28" y="94"/>
                    <a:pt x="32" y="81"/>
                    <a:pt x="32" y="79"/>
                  </a:cubicBezTo>
                  <a:cubicBezTo>
                    <a:pt x="32" y="79"/>
                    <a:pt x="29" y="79"/>
                    <a:pt x="28" y="79"/>
                  </a:cubicBezTo>
                  <a:cubicBezTo>
                    <a:pt x="28" y="78"/>
                    <a:pt x="35" y="70"/>
                    <a:pt x="35" y="67"/>
                  </a:cubicBezTo>
                  <a:cubicBezTo>
                    <a:pt x="35" y="67"/>
                    <a:pt x="29" y="75"/>
                    <a:pt x="26" y="75"/>
                  </a:cubicBezTo>
                  <a:cubicBezTo>
                    <a:pt x="26" y="75"/>
                    <a:pt x="27" y="55"/>
                    <a:pt x="33" y="51"/>
                  </a:cubicBezTo>
                  <a:cubicBezTo>
                    <a:pt x="33" y="51"/>
                    <a:pt x="26" y="55"/>
                    <a:pt x="25" y="58"/>
                  </a:cubicBezTo>
                  <a:cubicBezTo>
                    <a:pt x="25" y="58"/>
                    <a:pt x="30" y="42"/>
                    <a:pt x="30" y="39"/>
                  </a:cubicBezTo>
                  <a:cubicBezTo>
                    <a:pt x="30" y="39"/>
                    <a:pt x="27" y="49"/>
                    <a:pt x="25" y="49"/>
                  </a:cubicBezTo>
                  <a:cubicBezTo>
                    <a:pt x="25" y="49"/>
                    <a:pt x="24" y="32"/>
                    <a:pt x="25" y="32"/>
                  </a:cubicBezTo>
                  <a:cubicBezTo>
                    <a:pt x="26" y="32"/>
                    <a:pt x="25" y="23"/>
                    <a:pt x="25" y="23"/>
                  </a:cubicBezTo>
                  <a:cubicBezTo>
                    <a:pt x="25" y="23"/>
                    <a:pt x="26" y="30"/>
                    <a:pt x="28" y="32"/>
                  </a:cubicBezTo>
                  <a:cubicBezTo>
                    <a:pt x="29" y="33"/>
                    <a:pt x="33" y="34"/>
                    <a:pt x="40" y="31"/>
                  </a:cubicBezTo>
                  <a:cubicBezTo>
                    <a:pt x="40" y="29"/>
                    <a:pt x="40" y="27"/>
                    <a:pt x="40" y="25"/>
                  </a:cubicBezTo>
                  <a:lnTo>
                    <a:pt x="29" y="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39" name="Freeform 93"/>
            <p:cNvSpPr>
              <a:spLocks/>
            </p:cNvSpPr>
            <p:nvPr/>
          </p:nvSpPr>
          <p:spPr bwMode="auto">
            <a:xfrm>
              <a:off x="2505075" y="2530475"/>
              <a:ext cx="120650" cy="220663"/>
            </a:xfrm>
            <a:custGeom>
              <a:avLst/>
              <a:gdLst>
                <a:gd name="T0" fmla="*/ 0 w 19"/>
                <a:gd name="T1" fmla="*/ 0 h 35"/>
                <a:gd name="T2" fmla="*/ 4 w 19"/>
                <a:gd name="T3" fmla="*/ 7 h 35"/>
                <a:gd name="T4" fmla="*/ 6 w 19"/>
                <a:gd name="T5" fmla="*/ 4 h 35"/>
                <a:gd name="T6" fmla="*/ 9 w 19"/>
                <a:gd name="T7" fmla="*/ 7 h 35"/>
                <a:gd name="T8" fmla="*/ 7 w 19"/>
                <a:gd name="T9" fmla="*/ 20 h 35"/>
                <a:gd name="T10" fmla="*/ 11 w 19"/>
                <a:gd name="T11" fmla="*/ 22 h 35"/>
                <a:gd name="T12" fmla="*/ 11 w 19"/>
                <a:gd name="T13" fmla="*/ 8 h 35"/>
                <a:gd name="T14" fmla="*/ 11 w 19"/>
                <a:gd name="T15" fmla="*/ 3 h 35"/>
                <a:gd name="T16" fmla="*/ 10 w 19"/>
                <a:gd name="T17" fmla="*/ 2 h 35"/>
                <a:gd name="T18" fmla="*/ 10 w 19"/>
                <a:gd name="T19" fmla="*/ 1 h 35"/>
                <a:gd name="T20" fmla="*/ 19 w 19"/>
                <a:gd name="T21" fmla="*/ 8 h 35"/>
                <a:gd name="T22" fmla="*/ 12 w 19"/>
                <a:gd name="T23" fmla="*/ 5 h 35"/>
                <a:gd name="T24" fmla="*/ 12 w 19"/>
                <a:gd name="T25" fmla="*/ 8 h 35"/>
                <a:gd name="T26" fmla="*/ 17 w 19"/>
                <a:gd name="T27" fmla="*/ 23 h 35"/>
                <a:gd name="T28" fmla="*/ 9 w 19"/>
                <a:gd name="T29" fmla="*/ 34 h 35"/>
                <a:gd name="T30" fmla="*/ 3 w 19"/>
                <a:gd name="T31" fmla="*/ 30 h 35"/>
                <a:gd name="T32" fmla="*/ 4 w 19"/>
                <a:gd name="T33" fmla="*/ 13 h 35"/>
                <a:gd name="T34" fmla="*/ 4 w 19"/>
                <a:gd name="T35" fmla="*/ 23 h 35"/>
                <a:gd name="T36" fmla="*/ 6 w 19"/>
                <a:gd name="T37" fmla="*/ 24 h 35"/>
                <a:gd name="T38" fmla="*/ 5 w 19"/>
                <a:gd name="T39" fmla="*/ 10 h 35"/>
                <a:gd name="T40" fmla="*/ 7 w 19"/>
                <a:gd name="T41" fmla="*/ 7 h 35"/>
                <a:gd name="T42" fmla="*/ 6 w 19"/>
                <a:gd name="T43" fmla="*/ 6 h 35"/>
                <a:gd name="T44" fmla="*/ 3 w 19"/>
                <a:gd name="T45" fmla="*/ 8 h 35"/>
                <a:gd name="T46" fmla="*/ 0 w 19"/>
                <a:gd name="T4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 h="35">
                  <a:moveTo>
                    <a:pt x="0" y="0"/>
                  </a:moveTo>
                  <a:cubicBezTo>
                    <a:pt x="0" y="0"/>
                    <a:pt x="2" y="6"/>
                    <a:pt x="4" y="7"/>
                  </a:cubicBezTo>
                  <a:cubicBezTo>
                    <a:pt x="6" y="4"/>
                    <a:pt x="6" y="4"/>
                    <a:pt x="6" y="4"/>
                  </a:cubicBezTo>
                  <a:cubicBezTo>
                    <a:pt x="9" y="7"/>
                    <a:pt x="9" y="7"/>
                    <a:pt x="9" y="7"/>
                  </a:cubicBezTo>
                  <a:cubicBezTo>
                    <a:pt x="7" y="20"/>
                    <a:pt x="7" y="20"/>
                    <a:pt x="7" y="20"/>
                  </a:cubicBezTo>
                  <a:cubicBezTo>
                    <a:pt x="11" y="22"/>
                    <a:pt x="11" y="22"/>
                    <a:pt x="11" y="22"/>
                  </a:cubicBezTo>
                  <a:cubicBezTo>
                    <a:pt x="11" y="8"/>
                    <a:pt x="11" y="8"/>
                    <a:pt x="11" y="8"/>
                  </a:cubicBezTo>
                  <a:cubicBezTo>
                    <a:pt x="11" y="3"/>
                    <a:pt x="11" y="3"/>
                    <a:pt x="11" y="3"/>
                  </a:cubicBezTo>
                  <a:cubicBezTo>
                    <a:pt x="10" y="2"/>
                    <a:pt x="10" y="2"/>
                    <a:pt x="10" y="2"/>
                  </a:cubicBezTo>
                  <a:cubicBezTo>
                    <a:pt x="10" y="1"/>
                    <a:pt x="10" y="1"/>
                    <a:pt x="10" y="1"/>
                  </a:cubicBezTo>
                  <a:cubicBezTo>
                    <a:pt x="19" y="8"/>
                    <a:pt x="19" y="8"/>
                    <a:pt x="19" y="8"/>
                  </a:cubicBezTo>
                  <a:cubicBezTo>
                    <a:pt x="19" y="8"/>
                    <a:pt x="13" y="5"/>
                    <a:pt x="12" y="5"/>
                  </a:cubicBezTo>
                  <a:cubicBezTo>
                    <a:pt x="12" y="8"/>
                    <a:pt x="12" y="8"/>
                    <a:pt x="12" y="8"/>
                  </a:cubicBezTo>
                  <a:cubicBezTo>
                    <a:pt x="12" y="8"/>
                    <a:pt x="16" y="17"/>
                    <a:pt x="17" y="23"/>
                  </a:cubicBezTo>
                  <a:cubicBezTo>
                    <a:pt x="18" y="28"/>
                    <a:pt x="9" y="34"/>
                    <a:pt x="9" y="34"/>
                  </a:cubicBezTo>
                  <a:cubicBezTo>
                    <a:pt x="10" y="35"/>
                    <a:pt x="3" y="30"/>
                    <a:pt x="3" y="30"/>
                  </a:cubicBezTo>
                  <a:cubicBezTo>
                    <a:pt x="3" y="30"/>
                    <a:pt x="4" y="16"/>
                    <a:pt x="4" y="13"/>
                  </a:cubicBezTo>
                  <a:cubicBezTo>
                    <a:pt x="4" y="13"/>
                    <a:pt x="5" y="19"/>
                    <a:pt x="4" y="23"/>
                  </a:cubicBezTo>
                  <a:cubicBezTo>
                    <a:pt x="4" y="23"/>
                    <a:pt x="6" y="24"/>
                    <a:pt x="6" y="24"/>
                  </a:cubicBezTo>
                  <a:cubicBezTo>
                    <a:pt x="6" y="24"/>
                    <a:pt x="5" y="11"/>
                    <a:pt x="5" y="10"/>
                  </a:cubicBezTo>
                  <a:cubicBezTo>
                    <a:pt x="5" y="8"/>
                    <a:pt x="6" y="7"/>
                    <a:pt x="7" y="7"/>
                  </a:cubicBezTo>
                  <a:cubicBezTo>
                    <a:pt x="6" y="6"/>
                    <a:pt x="6" y="6"/>
                    <a:pt x="6" y="6"/>
                  </a:cubicBezTo>
                  <a:cubicBezTo>
                    <a:pt x="3" y="8"/>
                    <a:pt x="3" y="8"/>
                    <a:pt x="3" y="8"/>
                  </a:cubicBezTo>
                  <a:cubicBezTo>
                    <a:pt x="3" y="8"/>
                    <a:pt x="1" y="5"/>
                    <a:pt x="0" y="0"/>
                  </a:cubicBezTo>
                  <a:close/>
                </a:path>
              </a:pathLst>
            </a:custGeom>
            <a:solidFill>
              <a:srgbClr val="CFD0D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0" name="Freeform 94"/>
            <p:cNvSpPr>
              <a:spLocks/>
            </p:cNvSpPr>
            <p:nvPr/>
          </p:nvSpPr>
          <p:spPr bwMode="auto">
            <a:xfrm>
              <a:off x="2530475" y="2543175"/>
              <a:ext cx="76200" cy="360363"/>
            </a:xfrm>
            <a:custGeom>
              <a:avLst/>
              <a:gdLst>
                <a:gd name="T0" fmla="*/ 1 w 12"/>
                <a:gd name="T1" fmla="*/ 50 h 57"/>
                <a:gd name="T2" fmla="*/ 6 w 12"/>
                <a:gd name="T3" fmla="*/ 57 h 57"/>
                <a:gd name="T4" fmla="*/ 11 w 12"/>
                <a:gd name="T5" fmla="*/ 52 h 57"/>
                <a:gd name="T6" fmla="*/ 7 w 12"/>
                <a:gd name="T7" fmla="*/ 6 h 57"/>
                <a:gd name="T8" fmla="*/ 8 w 12"/>
                <a:gd name="T9" fmla="*/ 2 h 57"/>
                <a:gd name="T10" fmla="*/ 6 w 12"/>
                <a:gd name="T11" fmla="*/ 0 h 57"/>
                <a:gd name="T12" fmla="*/ 2 w 12"/>
                <a:gd name="T13" fmla="*/ 2 h 57"/>
                <a:gd name="T14" fmla="*/ 4 w 12"/>
                <a:gd name="T15" fmla="*/ 5 h 57"/>
                <a:gd name="T16" fmla="*/ 1 w 12"/>
                <a:gd name="T17" fmla="*/ 32 h 57"/>
                <a:gd name="T18" fmla="*/ 1 w 12"/>
                <a:gd name="T19" fmla="*/ 5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7">
                  <a:moveTo>
                    <a:pt x="1" y="50"/>
                  </a:moveTo>
                  <a:cubicBezTo>
                    <a:pt x="6" y="57"/>
                    <a:pt x="6" y="57"/>
                    <a:pt x="6" y="57"/>
                  </a:cubicBezTo>
                  <a:cubicBezTo>
                    <a:pt x="11" y="52"/>
                    <a:pt x="11" y="52"/>
                    <a:pt x="11" y="52"/>
                  </a:cubicBezTo>
                  <a:cubicBezTo>
                    <a:pt x="11" y="52"/>
                    <a:pt x="12" y="15"/>
                    <a:pt x="7" y="6"/>
                  </a:cubicBezTo>
                  <a:cubicBezTo>
                    <a:pt x="7" y="6"/>
                    <a:pt x="7" y="3"/>
                    <a:pt x="8" y="2"/>
                  </a:cubicBezTo>
                  <a:cubicBezTo>
                    <a:pt x="8" y="2"/>
                    <a:pt x="8" y="1"/>
                    <a:pt x="6" y="0"/>
                  </a:cubicBezTo>
                  <a:cubicBezTo>
                    <a:pt x="2" y="2"/>
                    <a:pt x="2" y="2"/>
                    <a:pt x="2" y="2"/>
                  </a:cubicBezTo>
                  <a:cubicBezTo>
                    <a:pt x="4" y="5"/>
                    <a:pt x="4" y="5"/>
                    <a:pt x="4" y="5"/>
                  </a:cubicBezTo>
                  <a:cubicBezTo>
                    <a:pt x="4" y="5"/>
                    <a:pt x="0" y="21"/>
                    <a:pt x="1" y="32"/>
                  </a:cubicBezTo>
                  <a:lnTo>
                    <a:pt x="1" y="50"/>
                  </a:lnTo>
                  <a:close/>
                </a:path>
              </a:pathLst>
            </a:custGeom>
            <a:solidFill>
              <a:srgbClr val="A41F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1" name="Freeform 95"/>
            <p:cNvSpPr>
              <a:spLocks/>
            </p:cNvSpPr>
            <p:nvPr/>
          </p:nvSpPr>
          <p:spPr bwMode="auto">
            <a:xfrm>
              <a:off x="2568575" y="2909888"/>
              <a:ext cx="38100" cy="25400"/>
            </a:xfrm>
            <a:custGeom>
              <a:avLst/>
              <a:gdLst>
                <a:gd name="T0" fmla="*/ 5 w 6"/>
                <a:gd name="T1" fmla="*/ 0 h 4"/>
                <a:gd name="T2" fmla="*/ 1 w 6"/>
                <a:gd name="T3" fmla="*/ 0 h 4"/>
                <a:gd name="T4" fmla="*/ 1 w 6"/>
                <a:gd name="T5" fmla="*/ 4 h 4"/>
                <a:gd name="T6" fmla="*/ 6 w 6"/>
                <a:gd name="T7" fmla="*/ 4 h 4"/>
                <a:gd name="T8" fmla="*/ 1 w 6"/>
                <a:gd name="T9" fmla="*/ 3 h 4"/>
                <a:gd name="T10" fmla="*/ 1 w 6"/>
                <a:gd name="T11" fmla="*/ 1 h 4"/>
                <a:gd name="T12" fmla="*/ 5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5" y="0"/>
                  </a:moveTo>
                  <a:cubicBezTo>
                    <a:pt x="5" y="0"/>
                    <a:pt x="1" y="0"/>
                    <a:pt x="1" y="0"/>
                  </a:cubicBezTo>
                  <a:cubicBezTo>
                    <a:pt x="0" y="1"/>
                    <a:pt x="0" y="3"/>
                    <a:pt x="1" y="4"/>
                  </a:cubicBezTo>
                  <a:cubicBezTo>
                    <a:pt x="1" y="4"/>
                    <a:pt x="4" y="4"/>
                    <a:pt x="6" y="4"/>
                  </a:cubicBezTo>
                  <a:cubicBezTo>
                    <a:pt x="6" y="4"/>
                    <a:pt x="1" y="4"/>
                    <a:pt x="1" y="3"/>
                  </a:cubicBezTo>
                  <a:cubicBezTo>
                    <a:pt x="1" y="2"/>
                    <a:pt x="1" y="1"/>
                    <a:pt x="1" y="1"/>
                  </a:cubicBezTo>
                  <a:cubicBezTo>
                    <a:pt x="1" y="1"/>
                    <a:pt x="1" y="0"/>
                    <a:pt x="5" y="0"/>
                  </a:cubicBezTo>
                  <a:close/>
                </a:path>
              </a:pathLst>
            </a:custGeom>
            <a:solidFill>
              <a:srgbClr val="AF857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2" name="Freeform 96"/>
            <p:cNvSpPr>
              <a:spLocks/>
            </p:cNvSpPr>
            <p:nvPr/>
          </p:nvSpPr>
          <p:spPr bwMode="auto">
            <a:xfrm>
              <a:off x="2354263" y="2986088"/>
              <a:ext cx="76200" cy="36513"/>
            </a:xfrm>
            <a:custGeom>
              <a:avLst/>
              <a:gdLst>
                <a:gd name="T0" fmla="*/ 4 w 12"/>
                <a:gd name="T1" fmla="*/ 1 h 6"/>
                <a:gd name="T2" fmla="*/ 4 w 12"/>
                <a:gd name="T3" fmla="*/ 5 h 6"/>
                <a:gd name="T4" fmla="*/ 12 w 12"/>
                <a:gd name="T5" fmla="*/ 5 h 6"/>
                <a:gd name="T6" fmla="*/ 12 w 12"/>
                <a:gd name="T7" fmla="*/ 0 h 6"/>
                <a:gd name="T8" fmla="*/ 4 w 12"/>
                <a:gd name="T9" fmla="*/ 1 h 6"/>
              </a:gdLst>
              <a:ahLst/>
              <a:cxnLst>
                <a:cxn ang="0">
                  <a:pos x="T0" y="T1"/>
                </a:cxn>
                <a:cxn ang="0">
                  <a:pos x="T2" y="T3"/>
                </a:cxn>
                <a:cxn ang="0">
                  <a:pos x="T4" y="T5"/>
                </a:cxn>
                <a:cxn ang="0">
                  <a:pos x="T6" y="T7"/>
                </a:cxn>
                <a:cxn ang="0">
                  <a:pos x="T8" y="T9"/>
                </a:cxn>
              </a:cxnLst>
              <a:rect l="0" t="0" r="r" b="b"/>
              <a:pathLst>
                <a:path w="12" h="6">
                  <a:moveTo>
                    <a:pt x="4" y="1"/>
                  </a:moveTo>
                  <a:cubicBezTo>
                    <a:pt x="4" y="1"/>
                    <a:pt x="0" y="4"/>
                    <a:pt x="4" y="5"/>
                  </a:cubicBezTo>
                  <a:cubicBezTo>
                    <a:pt x="8" y="6"/>
                    <a:pt x="12" y="5"/>
                    <a:pt x="12" y="5"/>
                  </a:cubicBezTo>
                  <a:cubicBezTo>
                    <a:pt x="12" y="0"/>
                    <a:pt x="12" y="0"/>
                    <a:pt x="12" y="0"/>
                  </a:cubicBezTo>
                  <a:lnTo>
                    <a:pt x="4" y="1"/>
                  </a:lnTo>
                  <a:close/>
                </a:path>
              </a:pathLst>
            </a:custGeom>
            <a:solidFill>
              <a:srgbClr val="F5F7F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3" name="Freeform 97"/>
            <p:cNvSpPr>
              <a:spLocks/>
            </p:cNvSpPr>
            <p:nvPr/>
          </p:nvSpPr>
          <p:spPr bwMode="auto">
            <a:xfrm>
              <a:off x="2366963" y="2511425"/>
              <a:ext cx="188912" cy="555625"/>
            </a:xfrm>
            <a:custGeom>
              <a:avLst/>
              <a:gdLst>
                <a:gd name="T0" fmla="*/ 0 w 30"/>
                <a:gd name="T1" fmla="*/ 79 h 88"/>
                <a:gd name="T2" fmla="*/ 8 w 30"/>
                <a:gd name="T3" fmla="*/ 78 h 88"/>
                <a:gd name="T4" fmla="*/ 10 w 30"/>
                <a:gd name="T5" fmla="*/ 88 h 88"/>
                <a:gd name="T6" fmla="*/ 28 w 30"/>
                <a:gd name="T7" fmla="*/ 88 h 88"/>
                <a:gd name="T8" fmla="*/ 30 w 30"/>
                <a:gd name="T9" fmla="*/ 41 h 88"/>
                <a:gd name="T10" fmla="*/ 23 w 30"/>
                <a:gd name="T11" fmla="*/ 0 h 88"/>
                <a:gd name="T12" fmla="*/ 15 w 30"/>
                <a:gd name="T13" fmla="*/ 6 h 88"/>
                <a:gd name="T14" fmla="*/ 5 w 30"/>
                <a:gd name="T15" fmla="*/ 11 h 88"/>
                <a:gd name="T16" fmla="*/ 2 w 30"/>
                <a:gd name="T17" fmla="*/ 32 h 88"/>
                <a:gd name="T18" fmla="*/ 0 w 30"/>
                <a:gd name="T19" fmla="*/ 7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88">
                  <a:moveTo>
                    <a:pt x="0" y="79"/>
                  </a:moveTo>
                  <a:cubicBezTo>
                    <a:pt x="0" y="79"/>
                    <a:pt x="7" y="77"/>
                    <a:pt x="8" y="78"/>
                  </a:cubicBezTo>
                  <a:cubicBezTo>
                    <a:pt x="8" y="78"/>
                    <a:pt x="8" y="87"/>
                    <a:pt x="10" y="88"/>
                  </a:cubicBezTo>
                  <a:cubicBezTo>
                    <a:pt x="10" y="88"/>
                    <a:pt x="26" y="88"/>
                    <a:pt x="28" y="88"/>
                  </a:cubicBezTo>
                  <a:cubicBezTo>
                    <a:pt x="28" y="88"/>
                    <a:pt x="30" y="45"/>
                    <a:pt x="30" y="41"/>
                  </a:cubicBezTo>
                  <a:cubicBezTo>
                    <a:pt x="29" y="38"/>
                    <a:pt x="21" y="5"/>
                    <a:pt x="23" y="0"/>
                  </a:cubicBezTo>
                  <a:cubicBezTo>
                    <a:pt x="23" y="0"/>
                    <a:pt x="19" y="4"/>
                    <a:pt x="15" y="6"/>
                  </a:cubicBezTo>
                  <a:cubicBezTo>
                    <a:pt x="15" y="6"/>
                    <a:pt x="7" y="8"/>
                    <a:pt x="5" y="11"/>
                  </a:cubicBezTo>
                  <a:cubicBezTo>
                    <a:pt x="3" y="13"/>
                    <a:pt x="3" y="31"/>
                    <a:pt x="2" y="32"/>
                  </a:cubicBezTo>
                  <a:cubicBezTo>
                    <a:pt x="2" y="34"/>
                    <a:pt x="0" y="64"/>
                    <a:pt x="0" y="79"/>
                  </a:cubicBez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4" name="Freeform 98"/>
            <p:cNvSpPr>
              <a:spLocks/>
            </p:cNvSpPr>
            <p:nvPr/>
          </p:nvSpPr>
          <p:spPr bwMode="auto">
            <a:xfrm>
              <a:off x="2581275" y="2511425"/>
              <a:ext cx="196850" cy="555625"/>
            </a:xfrm>
            <a:custGeom>
              <a:avLst/>
              <a:gdLst>
                <a:gd name="T0" fmla="*/ 21 w 31"/>
                <a:gd name="T1" fmla="*/ 76 h 88"/>
                <a:gd name="T2" fmla="*/ 30 w 31"/>
                <a:gd name="T3" fmla="*/ 78 h 88"/>
                <a:gd name="T4" fmla="*/ 29 w 31"/>
                <a:gd name="T5" fmla="*/ 55 h 88"/>
                <a:gd name="T6" fmla="*/ 26 w 31"/>
                <a:gd name="T7" fmla="*/ 33 h 88"/>
                <a:gd name="T8" fmla="*/ 26 w 31"/>
                <a:gd name="T9" fmla="*/ 24 h 88"/>
                <a:gd name="T10" fmla="*/ 22 w 31"/>
                <a:gd name="T11" fmla="*/ 8 h 88"/>
                <a:gd name="T12" fmla="*/ 4 w 31"/>
                <a:gd name="T13" fmla="*/ 0 h 88"/>
                <a:gd name="T14" fmla="*/ 4 w 31"/>
                <a:gd name="T15" fmla="*/ 12 h 88"/>
                <a:gd name="T16" fmla="*/ 2 w 31"/>
                <a:gd name="T17" fmla="*/ 44 h 88"/>
                <a:gd name="T18" fmla="*/ 5 w 31"/>
                <a:gd name="T19" fmla="*/ 83 h 88"/>
                <a:gd name="T20" fmla="*/ 9 w 31"/>
                <a:gd name="T21" fmla="*/ 88 h 88"/>
                <a:gd name="T22" fmla="*/ 21 w 31"/>
                <a:gd name="T23" fmla="*/ 85 h 88"/>
                <a:gd name="T24" fmla="*/ 21 w 31"/>
                <a:gd name="T25"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88">
                  <a:moveTo>
                    <a:pt x="21" y="76"/>
                  </a:moveTo>
                  <a:cubicBezTo>
                    <a:pt x="21" y="76"/>
                    <a:pt x="28" y="78"/>
                    <a:pt x="30" y="78"/>
                  </a:cubicBezTo>
                  <a:cubicBezTo>
                    <a:pt x="30" y="78"/>
                    <a:pt x="31" y="58"/>
                    <a:pt x="29" y="55"/>
                  </a:cubicBezTo>
                  <a:cubicBezTo>
                    <a:pt x="29" y="55"/>
                    <a:pt x="27" y="36"/>
                    <a:pt x="26" y="33"/>
                  </a:cubicBezTo>
                  <a:cubicBezTo>
                    <a:pt x="26" y="33"/>
                    <a:pt x="27" y="28"/>
                    <a:pt x="26" y="24"/>
                  </a:cubicBezTo>
                  <a:cubicBezTo>
                    <a:pt x="25" y="19"/>
                    <a:pt x="24" y="11"/>
                    <a:pt x="22" y="8"/>
                  </a:cubicBezTo>
                  <a:cubicBezTo>
                    <a:pt x="22" y="8"/>
                    <a:pt x="7" y="5"/>
                    <a:pt x="4" y="0"/>
                  </a:cubicBezTo>
                  <a:cubicBezTo>
                    <a:pt x="4" y="0"/>
                    <a:pt x="5" y="10"/>
                    <a:pt x="4" y="12"/>
                  </a:cubicBezTo>
                  <a:cubicBezTo>
                    <a:pt x="4" y="15"/>
                    <a:pt x="1" y="40"/>
                    <a:pt x="2" y="44"/>
                  </a:cubicBezTo>
                  <a:cubicBezTo>
                    <a:pt x="2" y="44"/>
                    <a:pt x="0" y="73"/>
                    <a:pt x="5" y="83"/>
                  </a:cubicBezTo>
                  <a:cubicBezTo>
                    <a:pt x="5" y="83"/>
                    <a:pt x="6" y="87"/>
                    <a:pt x="9" y="88"/>
                  </a:cubicBezTo>
                  <a:cubicBezTo>
                    <a:pt x="9" y="88"/>
                    <a:pt x="18" y="87"/>
                    <a:pt x="21" y="85"/>
                  </a:cubicBezTo>
                  <a:cubicBezTo>
                    <a:pt x="24" y="84"/>
                    <a:pt x="21" y="76"/>
                    <a:pt x="21" y="76"/>
                  </a:cubicBezTo>
                  <a:close/>
                </a:path>
              </a:pathLst>
            </a:custGeom>
            <a:solidFill>
              <a:srgbClr val="26242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5" name="Freeform 99"/>
            <p:cNvSpPr>
              <a:spLocks/>
            </p:cNvSpPr>
            <p:nvPr/>
          </p:nvSpPr>
          <p:spPr bwMode="auto">
            <a:xfrm>
              <a:off x="2720975" y="2562225"/>
              <a:ext cx="0" cy="1905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1"/>
                    <a:pt x="0" y="0"/>
                    <a:pt x="0" y="0"/>
                  </a:cubicBezTo>
                  <a:cubicBezTo>
                    <a:pt x="0" y="1"/>
                    <a:pt x="0" y="2"/>
                    <a:pt x="0" y="3"/>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6" name="Freeform 100"/>
            <p:cNvSpPr>
              <a:spLocks/>
            </p:cNvSpPr>
            <p:nvPr/>
          </p:nvSpPr>
          <p:spPr bwMode="auto">
            <a:xfrm>
              <a:off x="2657475" y="2581275"/>
              <a:ext cx="95250" cy="479425"/>
            </a:xfrm>
            <a:custGeom>
              <a:avLst/>
              <a:gdLst>
                <a:gd name="T0" fmla="*/ 10 w 15"/>
                <a:gd name="T1" fmla="*/ 0 h 76"/>
                <a:gd name="T2" fmla="*/ 6 w 15"/>
                <a:gd name="T3" fmla="*/ 19 h 76"/>
                <a:gd name="T4" fmla="*/ 1 w 15"/>
                <a:gd name="T5" fmla="*/ 36 h 76"/>
                <a:gd name="T6" fmla="*/ 6 w 15"/>
                <a:gd name="T7" fmla="*/ 36 h 76"/>
                <a:gd name="T8" fmla="*/ 4 w 15"/>
                <a:gd name="T9" fmla="*/ 46 h 76"/>
                <a:gd name="T10" fmla="*/ 0 w 15"/>
                <a:gd name="T11" fmla="*/ 46 h 76"/>
                <a:gd name="T12" fmla="*/ 4 w 15"/>
                <a:gd name="T13" fmla="*/ 47 h 76"/>
                <a:gd name="T14" fmla="*/ 8 w 15"/>
                <a:gd name="T15" fmla="*/ 57 h 76"/>
                <a:gd name="T16" fmla="*/ 6 w 15"/>
                <a:gd name="T17" fmla="*/ 65 h 76"/>
                <a:gd name="T18" fmla="*/ 5 w 15"/>
                <a:gd name="T19" fmla="*/ 76 h 76"/>
                <a:gd name="T20" fmla="*/ 9 w 15"/>
                <a:gd name="T21" fmla="*/ 74 h 76"/>
                <a:gd name="T22" fmla="*/ 9 w 15"/>
                <a:gd name="T23" fmla="*/ 65 h 76"/>
                <a:gd name="T24" fmla="*/ 13 w 15"/>
                <a:gd name="T25" fmla="*/ 66 h 76"/>
                <a:gd name="T26" fmla="*/ 10 w 15"/>
                <a:gd name="T27" fmla="*/ 56 h 76"/>
                <a:gd name="T28" fmla="*/ 13 w 15"/>
                <a:gd name="T29" fmla="*/ 58 h 76"/>
                <a:gd name="T30" fmla="*/ 10 w 15"/>
                <a:gd name="T31" fmla="*/ 49 h 76"/>
                <a:gd name="T32" fmla="*/ 15 w 15"/>
                <a:gd name="T33" fmla="*/ 50 h 76"/>
                <a:gd name="T34" fmla="*/ 10 w 15"/>
                <a:gd name="T35" fmla="*/ 44 h 76"/>
                <a:gd name="T36" fmla="*/ 10 w 15"/>
                <a:gd name="T37" fmla="*/ 38 h 76"/>
                <a:gd name="T38" fmla="*/ 10 w 15"/>
                <a:gd name="T39" fmla="*/ 30 h 76"/>
                <a:gd name="T40" fmla="*/ 10 w 15"/>
                <a:gd name="T41" fmla="*/ 23 h 76"/>
                <a:gd name="T42" fmla="*/ 8 w 15"/>
                <a:gd name="T43" fmla="*/ 27 h 76"/>
                <a:gd name="T44" fmla="*/ 7 w 15"/>
                <a:gd name="T45" fmla="*/ 12 h 76"/>
                <a:gd name="T46" fmla="*/ 10 w 15"/>
                <a:gd name="T4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76">
                  <a:moveTo>
                    <a:pt x="10" y="0"/>
                  </a:moveTo>
                  <a:cubicBezTo>
                    <a:pt x="8" y="3"/>
                    <a:pt x="5" y="12"/>
                    <a:pt x="6" y="19"/>
                  </a:cubicBezTo>
                  <a:cubicBezTo>
                    <a:pt x="6" y="29"/>
                    <a:pt x="3" y="34"/>
                    <a:pt x="1" y="36"/>
                  </a:cubicBezTo>
                  <a:cubicBezTo>
                    <a:pt x="1" y="36"/>
                    <a:pt x="3" y="36"/>
                    <a:pt x="6" y="36"/>
                  </a:cubicBezTo>
                  <a:cubicBezTo>
                    <a:pt x="4" y="46"/>
                    <a:pt x="4" y="46"/>
                    <a:pt x="4" y="46"/>
                  </a:cubicBezTo>
                  <a:cubicBezTo>
                    <a:pt x="0" y="46"/>
                    <a:pt x="0" y="46"/>
                    <a:pt x="0" y="46"/>
                  </a:cubicBezTo>
                  <a:cubicBezTo>
                    <a:pt x="0" y="46"/>
                    <a:pt x="2" y="47"/>
                    <a:pt x="4" y="47"/>
                  </a:cubicBezTo>
                  <a:cubicBezTo>
                    <a:pt x="4" y="47"/>
                    <a:pt x="8" y="56"/>
                    <a:pt x="8" y="57"/>
                  </a:cubicBezTo>
                  <a:cubicBezTo>
                    <a:pt x="7" y="58"/>
                    <a:pt x="6" y="64"/>
                    <a:pt x="6" y="65"/>
                  </a:cubicBezTo>
                  <a:cubicBezTo>
                    <a:pt x="6" y="66"/>
                    <a:pt x="5" y="71"/>
                    <a:pt x="5" y="76"/>
                  </a:cubicBezTo>
                  <a:cubicBezTo>
                    <a:pt x="7" y="75"/>
                    <a:pt x="8" y="75"/>
                    <a:pt x="9" y="74"/>
                  </a:cubicBezTo>
                  <a:cubicBezTo>
                    <a:pt x="12" y="73"/>
                    <a:pt x="9" y="65"/>
                    <a:pt x="9" y="65"/>
                  </a:cubicBezTo>
                  <a:cubicBezTo>
                    <a:pt x="9" y="65"/>
                    <a:pt x="11" y="66"/>
                    <a:pt x="13" y="66"/>
                  </a:cubicBezTo>
                  <a:cubicBezTo>
                    <a:pt x="11" y="63"/>
                    <a:pt x="10" y="59"/>
                    <a:pt x="10" y="56"/>
                  </a:cubicBezTo>
                  <a:cubicBezTo>
                    <a:pt x="10" y="56"/>
                    <a:pt x="10" y="58"/>
                    <a:pt x="13" y="58"/>
                  </a:cubicBezTo>
                  <a:cubicBezTo>
                    <a:pt x="13" y="58"/>
                    <a:pt x="9" y="54"/>
                    <a:pt x="10" y="49"/>
                  </a:cubicBezTo>
                  <a:cubicBezTo>
                    <a:pt x="10" y="49"/>
                    <a:pt x="13" y="51"/>
                    <a:pt x="15" y="50"/>
                  </a:cubicBezTo>
                  <a:cubicBezTo>
                    <a:pt x="15" y="50"/>
                    <a:pt x="9" y="48"/>
                    <a:pt x="10" y="44"/>
                  </a:cubicBezTo>
                  <a:cubicBezTo>
                    <a:pt x="10" y="44"/>
                    <a:pt x="12" y="41"/>
                    <a:pt x="10" y="38"/>
                  </a:cubicBezTo>
                  <a:cubicBezTo>
                    <a:pt x="10" y="38"/>
                    <a:pt x="6" y="38"/>
                    <a:pt x="10" y="30"/>
                  </a:cubicBezTo>
                  <a:cubicBezTo>
                    <a:pt x="10" y="30"/>
                    <a:pt x="12" y="25"/>
                    <a:pt x="10" y="23"/>
                  </a:cubicBezTo>
                  <a:cubicBezTo>
                    <a:pt x="10" y="23"/>
                    <a:pt x="10" y="26"/>
                    <a:pt x="8" y="27"/>
                  </a:cubicBezTo>
                  <a:cubicBezTo>
                    <a:pt x="8" y="27"/>
                    <a:pt x="6" y="16"/>
                    <a:pt x="7" y="12"/>
                  </a:cubicBezTo>
                  <a:cubicBezTo>
                    <a:pt x="7" y="12"/>
                    <a:pt x="8" y="5"/>
                    <a:pt x="10"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7" name="Freeform 101"/>
            <p:cNvSpPr>
              <a:spLocks/>
            </p:cNvSpPr>
            <p:nvPr/>
          </p:nvSpPr>
          <p:spPr bwMode="auto">
            <a:xfrm>
              <a:off x="2593975" y="2568575"/>
              <a:ext cx="76200" cy="182563"/>
            </a:xfrm>
            <a:custGeom>
              <a:avLst/>
              <a:gdLst>
                <a:gd name="T0" fmla="*/ 0 w 12"/>
                <a:gd name="T1" fmla="*/ 27 h 29"/>
                <a:gd name="T2" fmla="*/ 0 w 12"/>
                <a:gd name="T3" fmla="*/ 29 h 29"/>
                <a:gd name="T4" fmla="*/ 12 w 12"/>
                <a:gd name="T5" fmla="*/ 0 h 29"/>
                <a:gd name="T6" fmla="*/ 0 w 12"/>
                <a:gd name="T7" fmla="*/ 27 h 29"/>
              </a:gdLst>
              <a:ahLst/>
              <a:cxnLst>
                <a:cxn ang="0">
                  <a:pos x="T0" y="T1"/>
                </a:cxn>
                <a:cxn ang="0">
                  <a:pos x="T2" y="T3"/>
                </a:cxn>
                <a:cxn ang="0">
                  <a:pos x="T4" y="T5"/>
                </a:cxn>
                <a:cxn ang="0">
                  <a:pos x="T6" y="T7"/>
                </a:cxn>
              </a:cxnLst>
              <a:rect l="0" t="0" r="r" b="b"/>
              <a:pathLst>
                <a:path w="12" h="29">
                  <a:moveTo>
                    <a:pt x="0" y="27"/>
                  </a:moveTo>
                  <a:cubicBezTo>
                    <a:pt x="0" y="28"/>
                    <a:pt x="0" y="28"/>
                    <a:pt x="0" y="29"/>
                  </a:cubicBezTo>
                  <a:cubicBezTo>
                    <a:pt x="7" y="21"/>
                    <a:pt x="12" y="0"/>
                    <a:pt x="12" y="0"/>
                  </a:cubicBezTo>
                  <a:cubicBezTo>
                    <a:pt x="7" y="14"/>
                    <a:pt x="3" y="23"/>
                    <a:pt x="0" y="27"/>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8" name="Freeform 102"/>
            <p:cNvSpPr>
              <a:spLocks/>
            </p:cNvSpPr>
            <p:nvPr/>
          </p:nvSpPr>
          <p:spPr bwMode="auto">
            <a:xfrm>
              <a:off x="2460625" y="2555875"/>
              <a:ext cx="95250" cy="220663"/>
            </a:xfrm>
            <a:custGeom>
              <a:avLst/>
              <a:gdLst>
                <a:gd name="T0" fmla="*/ 15 w 15"/>
                <a:gd name="T1" fmla="*/ 35 h 35"/>
                <a:gd name="T2" fmla="*/ 15 w 15"/>
                <a:gd name="T3" fmla="*/ 34 h 35"/>
                <a:gd name="T4" fmla="*/ 15 w 15"/>
                <a:gd name="T5" fmla="*/ 34 h 35"/>
                <a:gd name="T6" fmla="*/ 0 w 15"/>
                <a:gd name="T7" fmla="*/ 0 h 35"/>
                <a:gd name="T8" fmla="*/ 15 w 15"/>
                <a:gd name="T9" fmla="*/ 35 h 35"/>
              </a:gdLst>
              <a:ahLst/>
              <a:cxnLst>
                <a:cxn ang="0">
                  <a:pos x="T0" y="T1"/>
                </a:cxn>
                <a:cxn ang="0">
                  <a:pos x="T2" y="T3"/>
                </a:cxn>
                <a:cxn ang="0">
                  <a:pos x="T4" y="T5"/>
                </a:cxn>
                <a:cxn ang="0">
                  <a:pos x="T6" y="T7"/>
                </a:cxn>
                <a:cxn ang="0">
                  <a:pos x="T8" y="T9"/>
                </a:cxn>
              </a:cxnLst>
              <a:rect l="0" t="0" r="r" b="b"/>
              <a:pathLst>
                <a:path w="15" h="35">
                  <a:moveTo>
                    <a:pt x="15" y="35"/>
                  </a:moveTo>
                  <a:cubicBezTo>
                    <a:pt x="15" y="35"/>
                    <a:pt x="15" y="35"/>
                    <a:pt x="15" y="34"/>
                  </a:cubicBezTo>
                  <a:cubicBezTo>
                    <a:pt x="15" y="34"/>
                    <a:pt x="15" y="34"/>
                    <a:pt x="15" y="34"/>
                  </a:cubicBezTo>
                  <a:cubicBezTo>
                    <a:pt x="6" y="23"/>
                    <a:pt x="0" y="0"/>
                    <a:pt x="0" y="0"/>
                  </a:cubicBezTo>
                  <a:cubicBezTo>
                    <a:pt x="3" y="21"/>
                    <a:pt x="11" y="31"/>
                    <a:pt x="15" y="35"/>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49" name="Freeform 103"/>
            <p:cNvSpPr>
              <a:spLocks/>
            </p:cNvSpPr>
            <p:nvPr/>
          </p:nvSpPr>
          <p:spPr bwMode="auto">
            <a:xfrm>
              <a:off x="2379663" y="2555875"/>
              <a:ext cx="163512" cy="511175"/>
            </a:xfrm>
            <a:custGeom>
              <a:avLst/>
              <a:gdLst>
                <a:gd name="T0" fmla="*/ 5 w 26"/>
                <a:gd name="T1" fmla="*/ 12 h 81"/>
                <a:gd name="T2" fmla="*/ 7 w 26"/>
                <a:gd name="T3" fmla="*/ 30 h 81"/>
                <a:gd name="T4" fmla="*/ 5 w 26"/>
                <a:gd name="T5" fmla="*/ 62 h 81"/>
                <a:gd name="T6" fmla="*/ 4 w 26"/>
                <a:gd name="T7" fmla="*/ 71 h 81"/>
                <a:gd name="T8" fmla="*/ 6 w 26"/>
                <a:gd name="T9" fmla="*/ 71 h 81"/>
                <a:gd name="T10" fmla="*/ 8 w 26"/>
                <a:gd name="T11" fmla="*/ 81 h 81"/>
                <a:gd name="T12" fmla="*/ 26 w 26"/>
                <a:gd name="T13" fmla="*/ 81 h 81"/>
                <a:gd name="T14" fmla="*/ 26 w 26"/>
                <a:gd name="T15" fmla="*/ 74 h 81"/>
                <a:gd name="T16" fmla="*/ 23 w 26"/>
                <a:gd name="T17" fmla="*/ 64 h 81"/>
                <a:gd name="T18" fmla="*/ 22 w 26"/>
                <a:gd name="T19" fmla="*/ 76 h 81"/>
                <a:gd name="T20" fmla="*/ 13 w 26"/>
                <a:gd name="T21" fmla="*/ 69 h 81"/>
                <a:gd name="T22" fmla="*/ 13 w 26"/>
                <a:gd name="T23" fmla="*/ 51 h 81"/>
                <a:gd name="T24" fmla="*/ 19 w 26"/>
                <a:gd name="T25" fmla="*/ 42 h 81"/>
                <a:gd name="T26" fmla="*/ 13 w 26"/>
                <a:gd name="T27" fmla="*/ 28 h 81"/>
                <a:gd name="T28" fmla="*/ 11 w 26"/>
                <a:gd name="T29" fmla="*/ 15 h 81"/>
                <a:gd name="T30" fmla="*/ 8 w 26"/>
                <a:gd name="T31" fmla="*/ 0 h 81"/>
                <a:gd name="T32" fmla="*/ 7 w 26"/>
                <a:gd name="T33" fmla="*/ 1 h 81"/>
                <a:gd name="T34" fmla="*/ 8 w 26"/>
                <a:gd name="T35" fmla="*/ 9 h 81"/>
                <a:gd name="T36" fmla="*/ 5 w 26"/>
                <a:gd name="T37" fmla="*/ 2 h 81"/>
                <a:gd name="T38" fmla="*/ 3 w 26"/>
                <a:gd name="T39" fmla="*/ 4 h 81"/>
                <a:gd name="T40" fmla="*/ 1 w 26"/>
                <a:gd name="T41" fmla="*/ 17 h 81"/>
                <a:gd name="T42" fmla="*/ 0 w 26"/>
                <a:gd name="T43" fmla="*/ 25 h 81"/>
                <a:gd name="T44" fmla="*/ 0 w 26"/>
                <a:gd name="T45" fmla="*/ 27 h 81"/>
                <a:gd name="T46" fmla="*/ 5 w 26"/>
                <a:gd name="T47" fmla="*/ 1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81">
                  <a:moveTo>
                    <a:pt x="5" y="12"/>
                  </a:moveTo>
                  <a:cubicBezTo>
                    <a:pt x="9" y="16"/>
                    <a:pt x="7" y="25"/>
                    <a:pt x="7" y="30"/>
                  </a:cubicBezTo>
                  <a:cubicBezTo>
                    <a:pt x="7" y="34"/>
                    <a:pt x="6" y="58"/>
                    <a:pt x="5" y="62"/>
                  </a:cubicBezTo>
                  <a:cubicBezTo>
                    <a:pt x="5" y="64"/>
                    <a:pt x="5" y="68"/>
                    <a:pt x="4" y="71"/>
                  </a:cubicBezTo>
                  <a:cubicBezTo>
                    <a:pt x="5" y="71"/>
                    <a:pt x="6" y="71"/>
                    <a:pt x="6" y="71"/>
                  </a:cubicBezTo>
                  <a:cubicBezTo>
                    <a:pt x="6" y="71"/>
                    <a:pt x="6" y="80"/>
                    <a:pt x="8" y="81"/>
                  </a:cubicBezTo>
                  <a:cubicBezTo>
                    <a:pt x="8" y="81"/>
                    <a:pt x="24" y="81"/>
                    <a:pt x="26" y="81"/>
                  </a:cubicBezTo>
                  <a:cubicBezTo>
                    <a:pt x="26" y="81"/>
                    <a:pt x="26" y="78"/>
                    <a:pt x="26" y="74"/>
                  </a:cubicBezTo>
                  <a:cubicBezTo>
                    <a:pt x="22" y="73"/>
                    <a:pt x="23" y="64"/>
                    <a:pt x="23" y="64"/>
                  </a:cubicBezTo>
                  <a:cubicBezTo>
                    <a:pt x="20" y="69"/>
                    <a:pt x="24" y="74"/>
                    <a:pt x="22" y="76"/>
                  </a:cubicBezTo>
                  <a:cubicBezTo>
                    <a:pt x="19" y="78"/>
                    <a:pt x="17" y="76"/>
                    <a:pt x="13" y="69"/>
                  </a:cubicBezTo>
                  <a:cubicBezTo>
                    <a:pt x="9" y="62"/>
                    <a:pt x="13" y="51"/>
                    <a:pt x="13" y="51"/>
                  </a:cubicBezTo>
                  <a:cubicBezTo>
                    <a:pt x="11" y="45"/>
                    <a:pt x="19" y="42"/>
                    <a:pt x="19" y="42"/>
                  </a:cubicBezTo>
                  <a:cubicBezTo>
                    <a:pt x="18" y="33"/>
                    <a:pt x="13" y="28"/>
                    <a:pt x="13" y="28"/>
                  </a:cubicBezTo>
                  <a:cubicBezTo>
                    <a:pt x="8" y="22"/>
                    <a:pt x="14" y="20"/>
                    <a:pt x="11" y="15"/>
                  </a:cubicBezTo>
                  <a:cubicBezTo>
                    <a:pt x="9" y="11"/>
                    <a:pt x="8" y="5"/>
                    <a:pt x="8" y="0"/>
                  </a:cubicBezTo>
                  <a:cubicBezTo>
                    <a:pt x="7" y="1"/>
                    <a:pt x="7" y="1"/>
                    <a:pt x="7" y="1"/>
                  </a:cubicBezTo>
                  <a:cubicBezTo>
                    <a:pt x="7" y="4"/>
                    <a:pt x="8" y="9"/>
                    <a:pt x="8" y="9"/>
                  </a:cubicBezTo>
                  <a:cubicBezTo>
                    <a:pt x="6" y="8"/>
                    <a:pt x="6" y="5"/>
                    <a:pt x="5" y="2"/>
                  </a:cubicBezTo>
                  <a:cubicBezTo>
                    <a:pt x="4" y="2"/>
                    <a:pt x="3" y="3"/>
                    <a:pt x="3" y="4"/>
                  </a:cubicBezTo>
                  <a:cubicBezTo>
                    <a:pt x="3" y="7"/>
                    <a:pt x="2" y="13"/>
                    <a:pt x="1" y="17"/>
                  </a:cubicBezTo>
                  <a:cubicBezTo>
                    <a:pt x="1" y="21"/>
                    <a:pt x="1" y="24"/>
                    <a:pt x="0" y="25"/>
                  </a:cubicBezTo>
                  <a:cubicBezTo>
                    <a:pt x="0" y="25"/>
                    <a:pt x="0" y="26"/>
                    <a:pt x="0" y="27"/>
                  </a:cubicBezTo>
                  <a:cubicBezTo>
                    <a:pt x="7" y="29"/>
                    <a:pt x="5" y="12"/>
                    <a:pt x="5" y="12"/>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50" name="Freeform 104"/>
            <p:cNvSpPr>
              <a:spLocks/>
            </p:cNvSpPr>
            <p:nvPr/>
          </p:nvSpPr>
          <p:spPr bwMode="auto">
            <a:xfrm>
              <a:off x="2689225" y="2992438"/>
              <a:ext cx="69850" cy="106363"/>
            </a:xfrm>
            <a:custGeom>
              <a:avLst/>
              <a:gdLst>
                <a:gd name="T0" fmla="*/ 1 w 11"/>
                <a:gd name="T1" fmla="*/ 16 h 17"/>
                <a:gd name="T2" fmla="*/ 1 w 11"/>
                <a:gd name="T3" fmla="*/ 16 h 17"/>
                <a:gd name="T4" fmla="*/ 5 w 11"/>
                <a:gd name="T5" fmla="*/ 16 h 17"/>
                <a:gd name="T6" fmla="*/ 10 w 11"/>
                <a:gd name="T7" fmla="*/ 12 h 17"/>
                <a:gd name="T8" fmla="*/ 10 w 11"/>
                <a:gd name="T9" fmla="*/ 2 h 17"/>
                <a:gd name="T10" fmla="*/ 4 w 11"/>
                <a:gd name="T11" fmla="*/ 0 h 17"/>
                <a:gd name="T12" fmla="*/ 1 w 11"/>
                <a:gd name="T13" fmla="*/ 10 h 17"/>
                <a:gd name="T14" fmla="*/ 3 w 11"/>
                <a:gd name="T15" fmla="*/ 14 h 17"/>
                <a:gd name="T16" fmla="*/ 4 w 11"/>
                <a:gd name="T17" fmla="*/ 9 h 17"/>
                <a:gd name="T18" fmla="*/ 5 w 11"/>
                <a:gd name="T19" fmla="*/ 11 h 17"/>
                <a:gd name="T20" fmla="*/ 1 w 11"/>
                <a:gd name="T21"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7">
                  <a:moveTo>
                    <a:pt x="1" y="16"/>
                  </a:moveTo>
                  <a:cubicBezTo>
                    <a:pt x="1" y="16"/>
                    <a:pt x="1" y="16"/>
                    <a:pt x="1" y="16"/>
                  </a:cubicBezTo>
                  <a:cubicBezTo>
                    <a:pt x="2" y="16"/>
                    <a:pt x="4" y="17"/>
                    <a:pt x="5" y="16"/>
                  </a:cubicBezTo>
                  <a:cubicBezTo>
                    <a:pt x="5" y="16"/>
                    <a:pt x="10" y="14"/>
                    <a:pt x="10" y="12"/>
                  </a:cubicBezTo>
                  <a:cubicBezTo>
                    <a:pt x="11" y="10"/>
                    <a:pt x="10" y="4"/>
                    <a:pt x="10" y="2"/>
                  </a:cubicBezTo>
                  <a:cubicBezTo>
                    <a:pt x="10" y="2"/>
                    <a:pt x="8" y="0"/>
                    <a:pt x="4" y="0"/>
                  </a:cubicBezTo>
                  <a:cubicBezTo>
                    <a:pt x="4" y="0"/>
                    <a:pt x="2" y="2"/>
                    <a:pt x="1" y="10"/>
                  </a:cubicBezTo>
                  <a:cubicBezTo>
                    <a:pt x="1" y="10"/>
                    <a:pt x="0" y="16"/>
                    <a:pt x="3" y="14"/>
                  </a:cubicBezTo>
                  <a:cubicBezTo>
                    <a:pt x="4" y="9"/>
                    <a:pt x="4" y="9"/>
                    <a:pt x="4" y="9"/>
                  </a:cubicBezTo>
                  <a:cubicBezTo>
                    <a:pt x="5" y="11"/>
                    <a:pt x="5" y="11"/>
                    <a:pt x="5" y="11"/>
                  </a:cubicBezTo>
                  <a:cubicBezTo>
                    <a:pt x="5" y="11"/>
                    <a:pt x="3" y="14"/>
                    <a:pt x="1" y="16"/>
                  </a:cubicBezTo>
                  <a:close/>
                </a:path>
              </a:pathLst>
            </a:custGeom>
            <a:solidFill>
              <a:srgbClr val="F2C27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51" name="Freeform 105"/>
            <p:cNvSpPr>
              <a:spLocks/>
            </p:cNvSpPr>
            <p:nvPr/>
          </p:nvSpPr>
          <p:spPr bwMode="auto">
            <a:xfrm>
              <a:off x="2379663" y="3079750"/>
              <a:ext cx="19050" cy="19050"/>
            </a:xfrm>
            <a:custGeom>
              <a:avLst/>
              <a:gdLst>
                <a:gd name="T0" fmla="*/ 0 w 3"/>
                <a:gd name="T1" fmla="*/ 2 h 3"/>
                <a:gd name="T2" fmla="*/ 2 w 3"/>
                <a:gd name="T3" fmla="*/ 3 h 3"/>
                <a:gd name="T4" fmla="*/ 3 w 3"/>
                <a:gd name="T5" fmla="*/ 1 h 3"/>
                <a:gd name="T6" fmla="*/ 1 w 3"/>
                <a:gd name="T7" fmla="*/ 0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0" y="2"/>
                    <a:pt x="2" y="3"/>
                    <a:pt x="2" y="3"/>
                  </a:cubicBezTo>
                  <a:cubicBezTo>
                    <a:pt x="3" y="3"/>
                    <a:pt x="3" y="1"/>
                    <a:pt x="3" y="1"/>
                  </a:cubicBezTo>
                  <a:cubicBezTo>
                    <a:pt x="1" y="0"/>
                    <a:pt x="1" y="0"/>
                    <a:pt x="1" y="0"/>
                  </a:cubicBezTo>
                  <a:cubicBezTo>
                    <a:pt x="1" y="0"/>
                    <a:pt x="0" y="1"/>
                    <a:pt x="0" y="2"/>
                  </a:cubicBezTo>
                  <a:close/>
                </a:path>
              </a:pathLst>
            </a:custGeom>
            <a:solidFill>
              <a:srgbClr val="C9A06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52" name="Freeform 106"/>
            <p:cNvSpPr>
              <a:spLocks/>
            </p:cNvSpPr>
            <p:nvPr/>
          </p:nvSpPr>
          <p:spPr bwMode="auto">
            <a:xfrm>
              <a:off x="2366963" y="3009900"/>
              <a:ext cx="69850" cy="82550"/>
            </a:xfrm>
            <a:custGeom>
              <a:avLst/>
              <a:gdLst>
                <a:gd name="T0" fmla="*/ 10 w 11"/>
                <a:gd name="T1" fmla="*/ 13 h 13"/>
                <a:gd name="T2" fmla="*/ 11 w 11"/>
                <a:gd name="T3" fmla="*/ 8 h 13"/>
                <a:gd name="T4" fmla="*/ 9 w 11"/>
                <a:gd name="T5" fmla="*/ 2 h 13"/>
                <a:gd name="T6" fmla="*/ 2 w 11"/>
                <a:gd name="T7" fmla="*/ 1 h 13"/>
                <a:gd name="T8" fmla="*/ 0 w 11"/>
                <a:gd name="T9" fmla="*/ 9 h 13"/>
                <a:gd name="T10" fmla="*/ 6 w 11"/>
                <a:gd name="T11" fmla="*/ 13 h 13"/>
                <a:gd name="T12" fmla="*/ 6 w 11"/>
                <a:gd name="T13" fmla="*/ 7 h 13"/>
                <a:gd name="T14" fmla="*/ 8 w 11"/>
                <a:gd name="T15" fmla="*/ 9 h 13"/>
                <a:gd name="T16" fmla="*/ 10 w 11"/>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10" y="13"/>
                  </a:moveTo>
                  <a:cubicBezTo>
                    <a:pt x="10" y="13"/>
                    <a:pt x="11" y="10"/>
                    <a:pt x="11" y="8"/>
                  </a:cubicBezTo>
                  <a:cubicBezTo>
                    <a:pt x="11" y="7"/>
                    <a:pt x="9" y="2"/>
                    <a:pt x="9" y="2"/>
                  </a:cubicBezTo>
                  <a:cubicBezTo>
                    <a:pt x="9" y="2"/>
                    <a:pt x="5" y="0"/>
                    <a:pt x="2" y="1"/>
                  </a:cubicBezTo>
                  <a:cubicBezTo>
                    <a:pt x="2" y="1"/>
                    <a:pt x="0" y="6"/>
                    <a:pt x="0" y="9"/>
                  </a:cubicBezTo>
                  <a:cubicBezTo>
                    <a:pt x="0" y="9"/>
                    <a:pt x="3" y="13"/>
                    <a:pt x="6" y="13"/>
                  </a:cubicBezTo>
                  <a:cubicBezTo>
                    <a:pt x="8" y="13"/>
                    <a:pt x="4" y="10"/>
                    <a:pt x="6" y="7"/>
                  </a:cubicBezTo>
                  <a:cubicBezTo>
                    <a:pt x="8" y="9"/>
                    <a:pt x="8" y="9"/>
                    <a:pt x="8" y="9"/>
                  </a:cubicBezTo>
                  <a:cubicBezTo>
                    <a:pt x="8" y="9"/>
                    <a:pt x="7" y="13"/>
                    <a:pt x="10" y="13"/>
                  </a:cubicBezTo>
                  <a:close/>
                </a:path>
              </a:pathLst>
            </a:custGeom>
            <a:solidFill>
              <a:srgbClr val="F2C27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53" name="Freeform 107"/>
            <p:cNvSpPr>
              <a:spLocks/>
            </p:cNvSpPr>
            <p:nvPr/>
          </p:nvSpPr>
          <p:spPr bwMode="auto">
            <a:xfrm>
              <a:off x="2297113" y="3079750"/>
              <a:ext cx="182562" cy="304800"/>
            </a:xfrm>
            <a:custGeom>
              <a:avLst/>
              <a:gdLst>
                <a:gd name="T0" fmla="*/ 26 w 29"/>
                <a:gd name="T1" fmla="*/ 8 h 48"/>
                <a:gd name="T2" fmla="*/ 13 w 29"/>
                <a:gd name="T3" fmla="*/ 0 h 48"/>
                <a:gd name="T4" fmla="*/ 5 w 29"/>
                <a:gd name="T5" fmla="*/ 0 h 48"/>
                <a:gd name="T6" fmla="*/ 2 w 29"/>
                <a:gd name="T7" fmla="*/ 35 h 48"/>
                <a:gd name="T8" fmla="*/ 15 w 29"/>
                <a:gd name="T9" fmla="*/ 48 h 48"/>
                <a:gd name="T10" fmla="*/ 29 w 29"/>
                <a:gd name="T11" fmla="*/ 46 h 48"/>
                <a:gd name="T12" fmla="*/ 26 w 29"/>
                <a:gd name="T13" fmla="*/ 8 h 48"/>
              </a:gdLst>
              <a:ahLst/>
              <a:cxnLst>
                <a:cxn ang="0">
                  <a:pos x="T0" y="T1"/>
                </a:cxn>
                <a:cxn ang="0">
                  <a:pos x="T2" y="T3"/>
                </a:cxn>
                <a:cxn ang="0">
                  <a:pos x="T4" y="T5"/>
                </a:cxn>
                <a:cxn ang="0">
                  <a:pos x="T6" y="T7"/>
                </a:cxn>
                <a:cxn ang="0">
                  <a:pos x="T8" y="T9"/>
                </a:cxn>
                <a:cxn ang="0">
                  <a:pos x="T10" y="T11"/>
                </a:cxn>
                <a:cxn ang="0">
                  <a:pos x="T12" y="T13"/>
                </a:cxn>
              </a:cxnLst>
              <a:rect l="0" t="0" r="r" b="b"/>
              <a:pathLst>
                <a:path w="29" h="48">
                  <a:moveTo>
                    <a:pt x="26" y="8"/>
                  </a:moveTo>
                  <a:cubicBezTo>
                    <a:pt x="13" y="0"/>
                    <a:pt x="13" y="0"/>
                    <a:pt x="13" y="0"/>
                  </a:cubicBezTo>
                  <a:cubicBezTo>
                    <a:pt x="5" y="0"/>
                    <a:pt x="5" y="0"/>
                    <a:pt x="5" y="0"/>
                  </a:cubicBezTo>
                  <a:cubicBezTo>
                    <a:pt x="5" y="0"/>
                    <a:pt x="0" y="20"/>
                    <a:pt x="2" y="35"/>
                  </a:cubicBezTo>
                  <a:cubicBezTo>
                    <a:pt x="2" y="35"/>
                    <a:pt x="11" y="44"/>
                    <a:pt x="15" y="48"/>
                  </a:cubicBezTo>
                  <a:cubicBezTo>
                    <a:pt x="15" y="48"/>
                    <a:pt x="26" y="48"/>
                    <a:pt x="29" y="46"/>
                  </a:cubicBezTo>
                  <a:cubicBezTo>
                    <a:pt x="29" y="46"/>
                    <a:pt x="29" y="18"/>
                    <a:pt x="26" y="8"/>
                  </a:cubicBezTo>
                  <a:close/>
                </a:path>
              </a:pathLst>
            </a:custGeom>
            <a:solidFill>
              <a:srgbClr val="4B151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54" name="Freeform 108"/>
            <p:cNvSpPr>
              <a:spLocks/>
            </p:cNvSpPr>
            <p:nvPr/>
          </p:nvSpPr>
          <p:spPr bwMode="auto">
            <a:xfrm>
              <a:off x="2386013" y="3130550"/>
              <a:ext cx="93662" cy="254000"/>
            </a:xfrm>
            <a:custGeom>
              <a:avLst/>
              <a:gdLst>
                <a:gd name="T0" fmla="*/ 15 w 15"/>
                <a:gd name="T1" fmla="*/ 38 h 40"/>
                <a:gd name="T2" fmla="*/ 12 w 15"/>
                <a:gd name="T3" fmla="*/ 0 h 40"/>
                <a:gd name="T4" fmla="*/ 4 w 15"/>
                <a:gd name="T5" fmla="*/ 2 h 40"/>
                <a:gd name="T6" fmla="*/ 1 w 15"/>
                <a:gd name="T7" fmla="*/ 40 h 40"/>
                <a:gd name="T8" fmla="*/ 15 w 15"/>
                <a:gd name="T9" fmla="*/ 38 h 40"/>
              </a:gdLst>
              <a:ahLst/>
              <a:cxnLst>
                <a:cxn ang="0">
                  <a:pos x="T0" y="T1"/>
                </a:cxn>
                <a:cxn ang="0">
                  <a:pos x="T2" y="T3"/>
                </a:cxn>
                <a:cxn ang="0">
                  <a:pos x="T4" y="T5"/>
                </a:cxn>
                <a:cxn ang="0">
                  <a:pos x="T6" y="T7"/>
                </a:cxn>
                <a:cxn ang="0">
                  <a:pos x="T8" y="T9"/>
                </a:cxn>
              </a:cxnLst>
              <a:rect l="0" t="0" r="r" b="b"/>
              <a:pathLst>
                <a:path w="15" h="40">
                  <a:moveTo>
                    <a:pt x="15" y="38"/>
                  </a:moveTo>
                  <a:cubicBezTo>
                    <a:pt x="15" y="38"/>
                    <a:pt x="15" y="11"/>
                    <a:pt x="12" y="0"/>
                  </a:cubicBezTo>
                  <a:cubicBezTo>
                    <a:pt x="9" y="1"/>
                    <a:pt x="4" y="2"/>
                    <a:pt x="4" y="2"/>
                  </a:cubicBezTo>
                  <a:cubicBezTo>
                    <a:pt x="0" y="17"/>
                    <a:pt x="0" y="33"/>
                    <a:pt x="1" y="40"/>
                  </a:cubicBezTo>
                  <a:cubicBezTo>
                    <a:pt x="2" y="40"/>
                    <a:pt x="12" y="40"/>
                    <a:pt x="15" y="38"/>
                  </a:cubicBezTo>
                  <a:close/>
                </a:path>
              </a:pathLst>
            </a:custGeom>
            <a:solidFill>
              <a:srgbClr val="924E4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55" name="Freeform 109"/>
            <p:cNvSpPr>
              <a:spLocks/>
            </p:cNvSpPr>
            <p:nvPr/>
          </p:nvSpPr>
          <p:spPr bwMode="auto">
            <a:xfrm>
              <a:off x="2366963" y="3016250"/>
              <a:ext cx="44450" cy="76200"/>
            </a:xfrm>
            <a:custGeom>
              <a:avLst/>
              <a:gdLst>
                <a:gd name="T0" fmla="*/ 6 w 7"/>
                <a:gd name="T1" fmla="*/ 12 h 12"/>
                <a:gd name="T2" fmla="*/ 6 w 7"/>
                <a:gd name="T3" fmla="*/ 10 h 12"/>
                <a:gd name="T4" fmla="*/ 6 w 7"/>
                <a:gd name="T5" fmla="*/ 10 h 12"/>
                <a:gd name="T6" fmla="*/ 2 w 7"/>
                <a:gd name="T7" fmla="*/ 7 h 12"/>
                <a:gd name="T8" fmla="*/ 3 w 7"/>
                <a:gd name="T9" fmla="*/ 0 h 12"/>
                <a:gd name="T10" fmla="*/ 2 w 7"/>
                <a:gd name="T11" fmla="*/ 0 h 12"/>
                <a:gd name="T12" fmla="*/ 0 w 7"/>
                <a:gd name="T13" fmla="*/ 8 h 12"/>
                <a:gd name="T14" fmla="*/ 6 w 7"/>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2">
                  <a:moveTo>
                    <a:pt x="6" y="12"/>
                  </a:moveTo>
                  <a:cubicBezTo>
                    <a:pt x="7" y="12"/>
                    <a:pt x="6" y="11"/>
                    <a:pt x="6" y="10"/>
                  </a:cubicBezTo>
                  <a:cubicBezTo>
                    <a:pt x="6" y="10"/>
                    <a:pt x="6" y="10"/>
                    <a:pt x="6" y="10"/>
                  </a:cubicBezTo>
                  <a:cubicBezTo>
                    <a:pt x="4" y="10"/>
                    <a:pt x="2" y="7"/>
                    <a:pt x="2" y="7"/>
                  </a:cubicBezTo>
                  <a:cubicBezTo>
                    <a:pt x="2" y="5"/>
                    <a:pt x="3" y="1"/>
                    <a:pt x="3" y="0"/>
                  </a:cubicBezTo>
                  <a:cubicBezTo>
                    <a:pt x="3" y="0"/>
                    <a:pt x="3" y="0"/>
                    <a:pt x="2" y="0"/>
                  </a:cubicBezTo>
                  <a:cubicBezTo>
                    <a:pt x="2" y="0"/>
                    <a:pt x="0" y="5"/>
                    <a:pt x="0" y="8"/>
                  </a:cubicBezTo>
                  <a:cubicBezTo>
                    <a:pt x="0" y="8"/>
                    <a:pt x="3" y="12"/>
                    <a:pt x="6" y="12"/>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56" name="Freeform 110"/>
            <p:cNvSpPr>
              <a:spLocks/>
            </p:cNvSpPr>
            <p:nvPr/>
          </p:nvSpPr>
          <p:spPr bwMode="auto">
            <a:xfrm>
              <a:off x="2417763" y="3073400"/>
              <a:ext cx="19050" cy="19050"/>
            </a:xfrm>
            <a:custGeom>
              <a:avLst/>
              <a:gdLst>
                <a:gd name="T0" fmla="*/ 0 w 3"/>
                <a:gd name="T1" fmla="*/ 0 h 3"/>
                <a:gd name="T2" fmla="*/ 2 w 3"/>
                <a:gd name="T3" fmla="*/ 3 h 3"/>
                <a:gd name="T4" fmla="*/ 3 w 3"/>
                <a:gd name="T5" fmla="*/ 0 h 3"/>
                <a:gd name="T6" fmla="*/ 0 w 3"/>
                <a:gd name="T7" fmla="*/ 0 h 3"/>
              </a:gdLst>
              <a:ahLst/>
              <a:cxnLst>
                <a:cxn ang="0">
                  <a:pos x="T0" y="T1"/>
                </a:cxn>
                <a:cxn ang="0">
                  <a:pos x="T2" y="T3"/>
                </a:cxn>
                <a:cxn ang="0">
                  <a:pos x="T4" y="T5"/>
                </a:cxn>
                <a:cxn ang="0">
                  <a:pos x="T6" y="T7"/>
                </a:cxn>
              </a:cxnLst>
              <a:rect l="0" t="0" r="r" b="b"/>
              <a:pathLst>
                <a:path w="3" h="3">
                  <a:moveTo>
                    <a:pt x="0" y="0"/>
                  </a:moveTo>
                  <a:cubicBezTo>
                    <a:pt x="0" y="1"/>
                    <a:pt x="0" y="3"/>
                    <a:pt x="2" y="3"/>
                  </a:cubicBezTo>
                  <a:cubicBezTo>
                    <a:pt x="2" y="3"/>
                    <a:pt x="3" y="1"/>
                    <a:pt x="3" y="0"/>
                  </a:cubicBezTo>
                  <a:cubicBezTo>
                    <a:pt x="2" y="0"/>
                    <a:pt x="1" y="0"/>
                    <a:pt x="0" y="0"/>
                  </a:cubicBezTo>
                  <a:close/>
                </a:path>
              </a:pathLst>
            </a:custGeom>
            <a:solidFill>
              <a:srgbClr val="EBB2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pic>
          <p:nvPicPr>
            <p:cNvPr id="157" name="Picture 11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73313" y="3027363"/>
              <a:ext cx="76200" cy="11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58" name="TextBox 157"/>
          <p:cNvSpPr txBox="1"/>
          <p:nvPr/>
        </p:nvSpPr>
        <p:spPr>
          <a:xfrm>
            <a:off x="4374154" y="1277328"/>
            <a:ext cx="407452" cy="246205"/>
          </a:xfrm>
          <a:prstGeom prst="rect">
            <a:avLst/>
          </a:prstGeom>
          <a:noFill/>
        </p:spPr>
        <p:txBody>
          <a:bodyPr wrap="none" lIns="91424" tIns="45712" rIns="91424" bIns="45712" rtlCol="0">
            <a:spAutoFit/>
          </a:bodyPr>
          <a:lstStyle/>
          <a:p>
            <a:pPr defTabSz="914241">
              <a:defRPr/>
            </a:pPr>
            <a:r>
              <a:rPr lang="en-US" altLang="zh-CN" sz="1000" kern="0">
                <a:solidFill>
                  <a:prstClr val="black"/>
                </a:solidFill>
              </a:rPr>
              <a:t>60%</a:t>
            </a:r>
            <a:endParaRPr lang="zh-CN" altLang="en-US" sz="1000" kern="0">
              <a:solidFill>
                <a:prstClr val="black"/>
              </a:solidFill>
            </a:endParaRPr>
          </a:p>
        </p:txBody>
      </p:sp>
      <p:sp>
        <p:nvSpPr>
          <p:cNvPr id="159" name="TextBox 158"/>
          <p:cNvSpPr txBox="1"/>
          <p:nvPr/>
        </p:nvSpPr>
        <p:spPr>
          <a:xfrm>
            <a:off x="5871511" y="1277328"/>
            <a:ext cx="407452" cy="246205"/>
          </a:xfrm>
          <a:prstGeom prst="rect">
            <a:avLst/>
          </a:prstGeom>
          <a:noFill/>
        </p:spPr>
        <p:txBody>
          <a:bodyPr wrap="none" lIns="91424" tIns="45712" rIns="91424" bIns="45712" rtlCol="0">
            <a:spAutoFit/>
          </a:bodyPr>
          <a:lstStyle/>
          <a:p>
            <a:pPr defTabSz="914241">
              <a:defRPr/>
            </a:pPr>
            <a:r>
              <a:rPr lang="en-US" altLang="zh-CN" sz="1000" kern="0">
                <a:solidFill>
                  <a:prstClr val="black"/>
                </a:solidFill>
              </a:rPr>
              <a:t>30%</a:t>
            </a:r>
            <a:endParaRPr lang="zh-CN" altLang="en-US" sz="1000" kern="0">
              <a:solidFill>
                <a:prstClr val="black"/>
              </a:solidFill>
            </a:endParaRPr>
          </a:p>
        </p:txBody>
      </p:sp>
      <p:sp>
        <p:nvSpPr>
          <p:cNvPr id="160" name="TextBox 159"/>
          <p:cNvSpPr txBox="1"/>
          <p:nvPr/>
        </p:nvSpPr>
        <p:spPr>
          <a:xfrm>
            <a:off x="7489706" y="1277328"/>
            <a:ext cx="407452" cy="246205"/>
          </a:xfrm>
          <a:prstGeom prst="rect">
            <a:avLst/>
          </a:prstGeom>
          <a:noFill/>
        </p:spPr>
        <p:txBody>
          <a:bodyPr wrap="none" lIns="91424" tIns="45712" rIns="91424" bIns="45712" rtlCol="0">
            <a:spAutoFit/>
          </a:bodyPr>
          <a:lstStyle/>
          <a:p>
            <a:pPr defTabSz="914241">
              <a:defRPr/>
            </a:pPr>
            <a:r>
              <a:rPr lang="en-US" altLang="zh-CN" sz="1000" kern="0">
                <a:solidFill>
                  <a:prstClr val="black"/>
                </a:solidFill>
              </a:rPr>
              <a:t>80%</a:t>
            </a:r>
            <a:endParaRPr lang="zh-CN" altLang="en-US" sz="1000" kern="0">
              <a:solidFill>
                <a:prstClr val="black"/>
              </a:solidFill>
            </a:endParaRPr>
          </a:p>
        </p:txBody>
      </p:sp>
      <p:grpSp>
        <p:nvGrpSpPr>
          <p:cNvPr id="161" name="组合 160"/>
          <p:cNvGrpSpPr/>
          <p:nvPr/>
        </p:nvGrpSpPr>
        <p:grpSpPr>
          <a:xfrm>
            <a:off x="619565" y="1511101"/>
            <a:ext cx="672210" cy="562610"/>
            <a:chOff x="4704095" y="2129482"/>
            <a:chExt cx="672210" cy="562610"/>
          </a:xfrm>
        </p:grpSpPr>
        <p:sp>
          <p:nvSpPr>
            <p:cNvPr id="162" name="椭圆 161"/>
            <p:cNvSpPr/>
            <p:nvPr/>
          </p:nvSpPr>
          <p:spPr>
            <a:xfrm>
              <a:off x="4704095" y="2129482"/>
              <a:ext cx="562610" cy="562610"/>
            </a:xfrm>
            <a:prstGeom prst="ellipse">
              <a:avLst/>
            </a:prstGeom>
            <a:solidFill>
              <a:schemeClr val="bg2"/>
            </a:solidFill>
            <a:ln w="25400" cap="flat" cmpd="sng" algn="ctr">
              <a:noFill/>
              <a:prstDash val="solid"/>
            </a:ln>
            <a:effectLst/>
          </p:spPr>
          <p:txBody>
            <a:bodyPr rtlCol="0" anchor="ctr"/>
            <a:lstStyle/>
            <a:p>
              <a:pPr algn="ctr" defTabSz="914241">
                <a:defRPr/>
              </a:pPr>
              <a:endParaRPr lang="zh-CN" altLang="en-US" sz="1000" kern="0">
                <a:solidFill>
                  <a:prstClr val="white"/>
                </a:solidFill>
                <a:latin typeface="Calibri"/>
                <a:ea typeface="宋体"/>
              </a:endParaRPr>
            </a:p>
          </p:txBody>
        </p:sp>
        <p:sp>
          <p:nvSpPr>
            <p:cNvPr id="163" name="矩形 162"/>
            <p:cNvSpPr/>
            <p:nvPr/>
          </p:nvSpPr>
          <p:spPr>
            <a:xfrm>
              <a:off x="4796483" y="2311567"/>
              <a:ext cx="579822" cy="246221"/>
            </a:xfrm>
            <a:prstGeom prst="rect">
              <a:avLst/>
            </a:prstGeom>
          </p:spPr>
          <p:txBody>
            <a:bodyPr wrap="square">
              <a:spAutoFit/>
            </a:bodyPr>
            <a:lstStyle/>
            <a:p>
              <a:pPr algn="just" defTabSz="914241">
                <a:lnSpc>
                  <a:spcPts val="1200"/>
                </a:lnSpc>
                <a:defRPr/>
              </a:pPr>
              <a:r>
                <a:rPr lang="en-US" altLang="zh-CN" sz="1100" kern="0" dirty="0">
                  <a:solidFill>
                    <a:prstClr val="white"/>
                  </a:solidFill>
                  <a:latin typeface="微软雅黑" pitchFamily="34" charset="-122"/>
                  <a:ea typeface="微软雅黑" pitchFamily="34" charset="-122"/>
                </a:rPr>
                <a:t>60%</a:t>
              </a:r>
            </a:p>
          </p:txBody>
        </p:sp>
      </p:grpSp>
      <p:grpSp>
        <p:nvGrpSpPr>
          <p:cNvPr id="164" name="组合 163"/>
          <p:cNvGrpSpPr/>
          <p:nvPr/>
        </p:nvGrpSpPr>
        <p:grpSpPr>
          <a:xfrm>
            <a:off x="611558" y="2663229"/>
            <a:ext cx="674076" cy="562610"/>
            <a:chOff x="4704095" y="2918851"/>
            <a:chExt cx="674076" cy="562610"/>
          </a:xfrm>
        </p:grpSpPr>
        <p:sp>
          <p:nvSpPr>
            <p:cNvPr id="165" name="椭圆 164"/>
            <p:cNvSpPr/>
            <p:nvPr/>
          </p:nvSpPr>
          <p:spPr>
            <a:xfrm>
              <a:off x="4704095" y="2918851"/>
              <a:ext cx="562610" cy="562610"/>
            </a:xfrm>
            <a:prstGeom prst="ellipse">
              <a:avLst/>
            </a:prstGeom>
            <a:solidFill>
              <a:schemeClr val="tx2"/>
            </a:solidFill>
            <a:ln w="25400">
              <a:noFill/>
              <a:miter lim="800000"/>
              <a:headEnd/>
              <a:tailEnd/>
            </a:ln>
          </p:spPr>
          <p:txBody>
            <a:bodyPr vert="horz" wrap="square" lIns="91440" tIns="45720" rIns="91440" bIns="45720" numCol="1" anchor="t" anchorCtr="0" compatLnSpc="1">
              <a:prstTxWarp prst="textNoShape">
                <a:avLst/>
              </a:prstTxWarp>
            </a:bodyPr>
            <a:lstStyle/>
            <a:p>
              <a:pPr defTabSz="914241">
                <a:defRPr/>
              </a:pPr>
              <a:endParaRPr lang="zh-CN" altLang="en-US" sz="1000" kern="0">
                <a:solidFill>
                  <a:prstClr val="black"/>
                </a:solidFill>
              </a:endParaRPr>
            </a:p>
          </p:txBody>
        </p:sp>
        <p:sp>
          <p:nvSpPr>
            <p:cNvPr id="166" name="矩形 165"/>
            <p:cNvSpPr/>
            <p:nvPr/>
          </p:nvSpPr>
          <p:spPr>
            <a:xfrm>
              <a:off x="4798349" y="3098039"/>
              <a:ext cx="579822" cy="246221"/>
            </a:xfrm>
            <a:prstGeom prst="rect">
              <a:avLst/>
            </a:prstGeom>
          </p:spPr>
          <p:txBody>
            <a:bodyPr wrap="square">
              <a:spAutoFit/>
            </a:bodyPr>
            <a:lstStyle/>
            <a:p>
              <a:pPr algn="just" defTabSz="914241">
                <a:lnSpc>
                  <a:spcPts val="1200"/>
                </a:lnSpc>
                <a:defRPr/>
              </a:pPr>
              <a:r>
                <a:rPr lang="en-US" altLang="zh-CN" sz="1100" kern="0" dirty="0">
                  <a:solidFill>
                    <a:prstClr val="white"/>
                  </a:solidFill>
                  <a:latin typeface="微软雅黑" pitchFamily="34" charset="-122"/>
                  <a:ea typeface="微软雅黑" pitchFamily="34" charset="-122"/>
                </a:rPr>
                <a:t>30%</a:t>
              </a:r>
            </a:p>
          </p:txBody>
        </p:sp>
      </p:grpSp>
      <p:grpSp>
        <p:nvGrpSpPr>
          <p:cNvPr id="167" name="组合 166"/>
          <p:cNvGrpSpPr/>
          <p:nvPr/>
        </p:nvGrpSpPr>
        <p:grpSpPr>
          <a:xfrm>
            <a:off x="618653" y="3766145"/>
            <a:ext cx="666979" cy="562610"/>
            <a:chOff x="4704095" y="3707833"/>
            <a:chExt cx="666979" cy="562610"/>
          </a:xfrm>
        </p:grpSpPr>
        <p:sp>
          <p:nvSpPr>
            <p:cNvPr id="168" name="椭圆 167"/>
            <p:cNvSpPr/>
            <p:nvPr/>
          </p:nvSpPr>
          <p:spPr>
            <a:xfrm>
              <a:off x="4704095" y="3707833"/>
              <a:ext cx="562610" cy="562610"/>
            </a:xfrm>
            <a:prstGeom prst="ellipse">
              <a:avLst/>
            </a:prstGeom>
            <a:solidFill>
              <a:schemeClr val="tx2">
                <a:lumMod val="50000"/>
              </a:schemeClr>
            </a:solidFill>
            <a:ln w="25400" cap="flat" cmpd="sng" algn="ctr">
              <a:noFill/>
              <a:prstDash val="solid"/>
            </a:ln>
            <a:effectLst/>
          </p:spPr>
          <p:txBody>
            <a:bodyPr rtlCol="0" anchor="ctr"/>
            <a:lstStyle/>
            <a:p>
              <a:pPr algn="ctr" defTabSz="914241">
                <a:defRPr/>
              </a:pPr>
              <a:endParaRPr lang="zh-CN" altLang="en-US" sz="1000" kern="0">
                <a:solidFill>
                  <a:prstClr val="white"/>
                </a:solidFill>
                <a:latin typeface="Calibri"/>
                <a:ea typeface="宋体"/>
              </a:endParaRPr>
            </a:p>
          </p:txBody>
        </p:sp>
        <p:sp>
          <p:nvSpPr>
            <p:cNvPr id="169" name="矩形 168"/>
            <p:cNvSpPr/>
            <p:nvPr/>
          </p:nvSpPr>
          <p:spPr>
            <a:xfrm>
              <a:off x="4791252" y="3891402"/>
              <a:ext cx="579822" cy="246221"/>
            </a:xfrm>
            <a:prstGeom prst="rect">
              <a:avLst/>
            </a:prstGeom>
          </p:spPr>
          <p:txBody>
            <a:bodyPr wrap="square">
              <a:spAutoFit/>
            </a:bodyPr>
            <a:lstStyle/>
            <a:p>
              <a:pPr algn="just" defTabSz="914241">
                <a:lnSpc>
                  <a:spcPts val="1200"/>
                </a:lnSpc>
                <a:defRPr/>
              </a:pPr>
              <a:r>
                <a:rPr lang="en-US" altLang="zh-CN" sz="1100" kern="0" dirty="0">
                  <a:solidFill>
                    <a:prstClr val="white"/>
                  </a:solidFill>
                  <a:latin typeface="微软雅黑" pitchFamily="34" charset="-122"/>
                  <a:ea typeface="微软雅黑" pitchFamily="34" charset="-122"/>
                </a:rPr>
                <a:t>80%</a:t>
              </a:r>
            </a:p>
          </p:txBody>
        </p:sp>
      </p:grpSp>
      <p:sp>
        <p:nvSpPr>
          <p:cNvPr id="170" name="矩形 169"/>
          <p:cNvSpPr/>
          <p:nvPr/>
        </p:nvSpPr>
        <p:spPr>
          <a:xfrm>
            <a:off x="1279763" y="1571623"/>
            <a:ext cx="2016018" cy="400110"/>
          </a:xfrm>
          <a:prstGeom prst="rect">
            <a:avLst/>
          </a:prstGeom>
        </p:spPr>
        <p:txBody>
          <a:bodyPr wrap="square" lIns="91424" tIns="45712" rIns="91424" bIns="45712">
            <a:spAutoFit/>
          </a:bodyPr>
          <a:lstStyle/>
          <a:p>
            <a:pPr algn="just" defTabSz="914241">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sp>
        <p:nvSpPr>
          <p:cNvPr id="171" name="矩形 170"/>
          <p:cNvSpPr/>
          <p:nvPr/>
        </p:nvSpPr>
        <p:spPr>
          <a:xfrm>
            <a:off x="1279763" y="2740671"/>
            <a:ext cx="2016018" cy="400110"/>
          </a:xfrm>
          <a:prstGeom prst="rect">
            <a:avLst/>
          </a:prstGeom>
        </p:spPr>
        <p:txBody>
          <a:bodyPr wrap="square" lIns="91424" tIns="45712" rIns="91424" bIns="45712">
            <a:spAutoFit/>
          </a:bodyPr>
          <a:lstStyle/>
          <a:p>
            <a:pPr algn="just" defTabSz="914241">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sp>
        <p:nvSpPr>
          <p:cNvPr id="172" name="矩形 171"/>
          <p:cNvSpPr/>
          <p:nvPr/>
        </p:nvSpPr>
        <p:spPr>
          <a:xfrm>
            <a:off x="1279763" y="3850333"/>
            <a:ext cx="2016018" cy="400110"/>
          </a:xfrm>
          <a:prstGeom prst="rect">
            <a:avLst/>
          </a:prstGeom>
        </p:spPr>
        <p:txBody>
          <a:bodyPr wrap="square" lIns="91424" tIns="45712" rIns="91424" bIns="45712">
            <a:spAutoFit/>
          </a:bodyPr>
          <a:lstStyle/>
          <a:p>
            <a:pPr algn="just" defTabSz="914241">
              <a:lnSpc>
                <a:spcPts val="1200"/>
              </a:lnSpc>
            </a:pPr>
            <a:r>
              <a:rPr lang="zh-CN" altLang="en-US" sz="1000" dirty="0">
                <a:solidFill>
                  <a:prstClr val="black"/>
                </a:solidFill>
                <a:latin typeface="微软雅黑" pitchFamily="34" charset="-122"/>
                <a:ea typeface="微软雅黑" pitchFamily="34" charset="-122"/>
              </a:rPr>
              <a:t>这里填写目录内容说明，设计发展存在着一个时代价值观的问题。</a:t>
            </a:r>
            <a:endParaRPr lang="en-US" altLang="zh-CN" sz="1000" dirty="0">
              <a:solidFill>
                <a:prstClr val="black"/>
              </a:solidFill>
              <a:latin typeface="微软雅黑" pitchFamily="34" charset="-122"/>
              <a:ea typeface="微软雅黑" pitchFamily="34" charset="-122"/>
            </a:endParaRPr>
          </a:p>
        </p:txBody>
      </p:sp>
      <p:cxnSp>
        <p:nvCxnSpPr>
          <p:cNvPr id="173" name="直接连接符 172"/>
          <p:cNvCxnSpPr/>
          <p:nvPr/>
        </p:nvCxnSpPr>
        <p:spPr>
          <a:xfrm>
            <a:off x="3563888" y="1277329"/>
            <a:ext cx="0" cy="3051427"/>
          </a:xfrm>
          <a:prstGeom prst="line">
            <a:avLst/>
          </a:prstGeom>
          <a:noFill/>
          <a:ln w="9525" cap="flat" cmpd="sng" algn="ctr">
            <a:solidFill>
              <a:sysClr val="window" lastClr="FFFFFF">
                <a:lumMod val="50000"/>
              </a:sysClr>
            </a:solidFill>
            <a:prstDash val="sysDash"/>
          </a:ln>
          <a:effectLst/>
        </p:spPr>
      </p:cxnSp>
    </p:spTree>
    <p:extLst>
      <p:ext uri="{BB962C8B-B14F-4D97-AF65-F5344CB8AC3E}">
        <p14:creationId xmlns:p14="http://schemas.microsoft.com/office/powerpoint/2010/main" xmlns="" val="111332694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42" presetClass="entr" presetSubtype="0" fill="hold" nodeType="afterEffect">
                                      <p:stCondLst>
                                        <p:cond delay="200"/>
                                      </p:stCondLst>
                                      <p:childTnLst>
                                        <p:set>
                                          <p:cBhvr>
                                            <p:cTn id="38" dur="1" fill="hold">
                                              <p:stCondLst>
                                                <p:cond delay="0"/>
                                              </p:stCondLst>
                                            </p:cTn>
                                            <p:tgtEl>
                                              <p:spTgt spid="101"/>
                                            </p:tgtEl>
                                            <p:attrNameLst>
                                              <p:attrName>style.visibility</p:attrName>
                                            </p:attrNameLst>
                                          </p:cBhvr>
                                          <p:to>
                                            <p:strVal val="visible"/>
                                          </p:to>
                                        </p:set>
                                        <p:animEffect transition="in" filter="fade">
                                          <p:cBhvr>
                                            <p:cTn id="39" dur="200"/>
                                            <p:tgtEl>
                                              <p:spTgt spid="101"/>
                                            </p:tgtEl>
                                          </p:cBhvr>
                                        </p:animEffect>
                                        <p:anim calcmode="lin" valueType="num">
                                          <p:cBhvr>
                                            <p:cTn id="40" dur="200" fill="hold"/>
                                            <p:tgtEl>
                                              <p:spTgt spid="101"/>
                                            </p:tgtEl>
                                            <p:attrNameLst>
                                              <p:attrName>ppt_x</p:attrName>
                                            </p:attrNameLst>
                                          </p:cBhvr>
                                          <p:tavLst>
                                            <p:tav tm="0">
                                              <p:val>
                                                <p:strVal val="#ppt_x"/>
                                              </p:val>
                                            </p:tav>
                                            <p:tav tm="100000">
                                              <p:val>
                                                <p:strVal val="#ppt_x"/>
                                              </p:val>
                                            </p:tav>
                                          </p:tavLst>
                                        </p:anim>
                                        <p:anim calcmode="lin" valueType="num">
                                          <p:cBhvr>
                                            <p:cTn id="41" dur="200" fill="hold"/>
                                            <p:tgtEl>
                                              <p:spTgt spid="101"/>
                                            </p:tgtEl>
                                            <p:attrNameLst>
                                              <p:attrName>ppt_y</p:attrName>
                                            </p:attrNameLst>
                                          </p:cBhvr>
                                          <p:tavLst>
                                            <p:tav tm="0">
                                              <p:val>
                                                <p:strVal val="#ppt_y+.1"/>
                                              </p:val>
                                            </p:tav>
                                            <p:tav tm="100000">
                                              <p:val>
                                                <p:strVal val="#ppt_y"/>
                                              </p:val>
                                            </p:tav>
                                          </p:tavLst>
                                        </p:anim>
                                      </p:childTnLst>
                                    </p:cTn>
                                  </p:par>
                                  <p:par>
                                    <p:cTn id="42" presetID="6" presetClass="entr" presetSubtype="16"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circle(in)">
                                          <p:cBhvr>
                                            <p:cTn id="44" dur="500"/>
                                            <p:tgtEl>
                                              <p:spTgt spid="23"/>
                                            </p:tgtEl>
                                          </p:cBhvr>
                                        </p:animEffect>
                                      </p:childTnLst>
                                    </p:cTn>
                                  </p:par>
                                </p:childTnLst>
                              </p:cTn>
                            </p:par>
                            <p:par>
                              <p:cTn id="45" fill="hold">
                                <p:stCondLst>
                                  <p:cond delay="3600"/>
                                </p:stCondLst>
                                <p:childTnLst>
                                  <p:par>
                                    <p:cTn id="46" presetID="42" presetClass="entr" presetSubtype="0" fill="hold" nodeType="afterEffect">
                                      <p:stCondLst>
                                        <p:cond delay="200"/>
                                      </p:stCondLst>
                                      <p:childTnLst>
                                        <p:set>
                                          <p:cBhvr>
                                            <p:cTn id="47" dur="1" fill="hold">
                                              <p:stCondLst>
                                                <p:cond delay="0"/>
                                              </p:stCondLst>
                                            </p:cTn>
                                            <p:tgtEl>
                                              <p:spTgt spid="129"/>
                                            </p:tgtEl>
                                            <p:attrNameLst>
                                              <p:attrName>style.visibility</p:attrName>
                                            </p:attrNameLst>
                                          </p:cBhvr>
                                          <p:to>
                                            <p:strVal val="visible"/>
                                          </p:to>
                                        </p:set>
                                        <p:animEffect transition="in" filter="fade">
                                          <p:cBhvr>
                                            <p:cTn id="48" dur="200"/>
                                            <p:tgtEl>
                                              <p:spTgt spid="129"/>
                                            </p:tgtEl>
                                          </p:cBhvr>
                                        </p:animEffect>
                                        <p:anim calcmode="lin" valueType="num">
                                          <p:cBhvr>
                                            <p:cTn id="49" dur="200" fill="hold"/>
                                            <p:tgtEl>
                                              <p:spTgt spid="129"/>
                                            </p:tgtEl>
                                            <p:attrNameLst>
                                              <p:attrName>ppt_x</p:attrName>
                                            </p:attrNameLst>
                                          </p:cBhvr>
                                          <p:tavLst>
                                            <p:tav tm="0">
                                              <p:val>
                                                <p:strVal val="#ppt_x"/>
                                              </p:val>
                                            </p:tav>
                                            <p:tav tm="100000">
                                              <p:val>
                                                <p:strVal val="#ppt_x"/>
                                              </p:val>
                                            </p:tav>
                                          </p:tavLst>
                                        </p:anim>
                                        <p:anim calcmode="lin" valueType="num">
                                          <p:cBhvr>
                                            <p:cTn id="50" dur="200" fill="hold"/>
                                            <p:tgtEl>
                                              <p:spTgt spid="129"/>
                                            </p:tgtEl>
                                            <p:attrNameLst>
                                              <p:attrName>ppt_y</p:attrName>
                                            </p:attrNameLst>
                                          </p:cBhvr>
                                          <p:tavLst>
                                            <p:tav tm="0">
                                              <p:val>
                                                <p:strVal val="#ppt_y+.1"/>
                                              </p:val>
                                            </p:tav>
                                            <p:tav tm="100000">
                                              <p:val>
                                                <p:strVal val="#ppt_y"/>
                                              </p:val>
                                            </p:tav>
                                          </p:tavLst>
                                        </p:anim>
                                      </p:childTnLst>
                                    </p:cTn>
                                  </p:par>
                                  <p:par>
                                    <p:cTn id="51" presetID="6" presetClass="entr" presetSubtype="16"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circle(in)">
                                          <p:cBhvr>
                                            <p:cTn id="53" dur="500"/>
                                            <p:tgtEl>
                                              <p:spTgt spid="43"/>
                                            </p:tgtEl>
                                          </p:cBhvr>
                                        </p:animEffect>
                                      </p:childTnLst>
                                    </p:cTn>
                                  </p:par>
                                </p:childTnLst>
                              </p:cTn>
                            </p:par>
                            <p:par>
                              <p:cTn id="54" fill="hold">
                                <p:stCondLst>
                                  <p:cond delay="4100"/>
                                </p:stCondLst>
                                <p:childTnLst>
                                  <p:par>
                                    <p:cTn id="55" presetID="42" presetClass="entr" presetSubtype="0" fill="hold" nodeType="afterEffect">
                                      <p:stCondLst>
                                        <p:cond delay="20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200"/>
                                            <p:tgtEl>
                                              <p:spTgt spid="68"/>
                                            </p:tgtEl>
                                          </p:cBhvr>
                                        </p:animEffect>
                                        <p:anim calcmode="lin" valueType="num">
                                          <p:cBhvr>
                                            <p:cTn id="58" dur="200" fill="hold"/>
                                            <p:tgtEl>
                                              <p:spTgt spid="68"/>
                                            </p:tgtEl>
                                            <p:attrNameLst>
                                              <p:attrName>ppt_x</p:attrName>
                                            </p:attrNameLst>
                                          </p:cBhvr>
                                          <p:tavLst>
                                            <p:tav tm="0">
                                              <p:val>
                                                <p:strVal val="#ppt_x"/>
                                              </p:val>
                                            </p:tav>
                                            <p:tav tm="100000">
                                              <p:val>
                                                <p:strVal val="#ppt_x"/>
                                              </p:val>
                                            </p:tav>
                                          </p:tavLst>
                                        </p:anim>
                                        <p:anim calcmode="lin" valueType="num">
                                          <p:cBhvr>
                                            <p:cTn id="59" dur="200" fill="hold"/>
                                            <p:tgtEl>
                                              <p:spTgt spid="68"/>
                                            </p:tgtEl>
                                            <p:attrNameLst>
                                              <p:attrName>ppt_y</p:attrName>
                                            </p:attrNameLst>
                                          </p:cBhvr>
                                          <p:tavLst>
                                            <p:tav tm="0">
                                              <p:val>
                                                <p:strVal val="#ppt_y+.1"/>
                                              </p:val>
                                            </p:tav>
                                            <p:tav tm="100000">
                                              <p:val>
                                                <p:strVal val="#ppt_y"/>
                                              </p:val>
                                            </p:tav>
                                          </p:tavLst>
                                        </p:anim>
                                      </p:childTnLst>
                                    </p:cTn>
                                  </p:par>
                                  <p:par>
                                    <p:cTn id="60" presetID="6" presetClass="entr" presetSubtype="16"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circle(in)">
                                          <p:cBhvr>
                                            <p:cTn id="62" dur="500"/>
                                            <p:tgtEl>
                                              <p:spTgt spid="33"/>
                                            </p:tgtEl>
                                          </p:cBhvr>
                                        </p:animEffect>
                                      </p:childTnLst>
                                    </p:cTn>
                                  </p:par>
                                </p:childTnLst>
                              </p:cTn>
                            </p:par>
                            <p:par>
                              <p:cTn id="63" fill="hold">
                                <p:stCondLst>
                                  <p:cond delay="4600"/>
                                </p:stCondLst>
                                <p:childTnLst>
                                  <p:par>
                                    <p:cTn id="64" presetID="6" presetClass="entr" presetSubtype="32"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circle(out)">
                                          <p:cBhvr>
                                            <p:cTn id="66" dur="100"/>
                                            <p:tgtEl>
                                              <p:spTgt spid="24"/>
                                            </p:tgtEl>
                                          </p:cBhvr>
                                        </p:animEffect>
                                      </p:childTnLst>
                                    </p:cTn>
                                  </p:par>
                                </p:childTnLst>
                              </p:cTn>
                            </p:par>
                            <p:par>
                              <p:cTn id="67" fill="hold">
                                <p:stCondLst>
                                  <p:cond delay="4700"/>
                                </p:stCondLst>
                                <p:childTnLst>
                                  <p:par>
                                    <p:cTn id="68" presetID="6" presetClass="entr" presetSubtype="32"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circle(out)">
                                          <p:cBhvr>
                                            <p:cTn id="70" dur="100"/>
                                            <p:tgtEl>
                                              <p:spTgt spid="25"/>
                                            </p:tgtEl>
                                          </p:cBhvr>
                                        </p:animEffect>
                                      </p:childTnLst>
                                    </p:cTn>
                                  </p:par>
                                </p:childTnLst>
                              </p:cTn>
                            </p:par>
                            <p:par>
                              <p:cTn id="71" fill="hold">
                                <p:stCondLst>
                                  <p:cond delay="4800"/>
                                </p:stCondLst>
                                <p:childTnLst>
                                  <p:par>
                                    <p:cTn id="72" presetID="6" presetClass="entr" presetSubtype="32"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circle(out)">
                                          <p:cBhvr>
                                            <p:cTn id="74" dur="100"/>
                                            <p:tgtEl>
                                              <p:spTgt spid="26"/>
                                            </p:tgtEl>
                                          </p:cBhvr>
                                        </p:animEffect>
                                      </p:childTnLst>
                                    </p:cTn>
                                  </p:par>
                                </p:childTnLst>
                              </p:cTn>
                            </p:par>
                            <p:par>
                              <p:cTn id="75" fill="hold">
                                <p:stCondLst>
                                  <p:cond delay="4900"/>
                                </p:stCondLst>
                                <p:childTnLst>
                                  <p:par>
                                    <p:cTn id="76" presetID="6" presetClass="entr" presetSubtype="32"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circle(out)">
                                          <p:cBhvr>
                                            <p:cTn id="78" dur="100"/>
                                            <p:tgtEl>
                                              <p:spTgt spid="27"/>
                                            </p:tgtEl>
                                          </p:cBhvr>
                                        </p:animEffect>
                                      </p:childTnLst>
                                    </p:cTn>
                                  </p:par>
                                </p:childTnLst>
                              </p:cTn>
                            </p:par>
                            <p:par>
                              <p:cTn id="79" fill="hold">
                                <p:stCondLst>
                                  <p:cond delay="5000"/>
                                </p:stCondLst>
                                <p:childTnLst>
                                  <p:par>
                                    <p:cTn id="80" presetID="6" presetClass="entr" presetSubtype="32"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circle(out)">
                                          <p:cBhvr>
                                            <p:cTn id="82" dur="100"/>
                                            <p:tgtEl>
                                              <p:spTgt spid="28"/>
                                            </p:tgtEl>
                                          </p:cBhvr>
                                        </p:animEffect>
                                      </p:childTnLst>
                                    </p:cTn>
                                  </p:par>
                                </p:childTnLst>
                              </p:cTn>
                            </p:par>
                            <p:par>
                              <p:cTn id="83" fill="hold">
                                <p:stCondLst>
                                  <p:cond delay="5100"/>
                                </p:stCondLst>
                                <p:childTnLst>
                                  <p:par>
                                    <p:cTn id="84" presetID="6" presetClass="entr" presetSubtype="32"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circle(out)">
                                          <p:cBhvr>
                                            <p:cTn id="86" dur="100"/>
                                            <p:tgtEl>
                                              <p:spTgt spid="29"/>
                                            </p:tgtEl>
                                          </p:cBhvr>
                                        </p:animEffect>
                                      </p:childTnLst>
                                    </p:cTn>
                                  </p:par>
                                </p:childTnLst>
                              </p:cTn>
                            </p:par>
                            <p:par>
                              <p:cTn id="87" fill="hold">
                                <p:stCondLst>
                                  <p:cond delay="5200"/>
                                </p:stCondLst>
                                <p:childTnLst>
                                  <p:par>
                                    <p:cTn id="88" presetID="6" presetClass="entr" presetSubtype="32"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circle(out)">
                                          <p:cBhvr>
                                            <p:cTn id="90" dur="100"/>
                                            <p:tgtEl>
                                              <p:spTgt spid="32"/>
                                            </p:tgtEl>
                                          </p:cBhvr>
                                        </p:animEffect>
                                      </p:childTnLst>
                                    </p:cTn>
                                  </p:par>
                                </p:childTnLst>
                              </p:cTn>
                            </p:par>
                            <p:par>
                              <p:cTn id="91" fill="hold">
                                <p:stCondLst>
                                  <p:cond delay="5300"/>
                                </p:stCondLst>
                                <p:childTnLst>
                                  <p:par>
                                    <p:cTn id="92" presetID="6" presetClass="entr" presetSubtype="32"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circle(out)">
                                          <p:cBhvr>
                                            <p:cTn id="94" dur="100"/>
                                            <p:tgtEl>
                                              <p:spTgt spid="31"/>
                                            </p:tgtEl>
                                          </p:cBhvr>
                                        </p:animEffect>
                                      </p:childTnLst>
                                    </p:cTn>
                                  </p:par>
                                </p:childTnLst>
                              </p:cTn>
                            </p:par>
                            <p:par>
                              <p:cTn id="95" fill="hold">
                                <p:stCondLst>
                                  <p:cond delay="5400"/>
                                </p:stCondLst>
                                <p:childTnLst>
                                  <p:par>
                                    <p:cTn id="96" presetID="6" presetClass="entr" presetSubtype="32" fill="hold" grpId="0" nodeType="after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circle(out)">
                                          <p:cBhvr>
                                            <p:cTn id="98" dur="100"/>
                                            <p:tgtEl>
                                              <p:spTgt spid="30"/>
                                            </p:tgtEl>
                                          </p:cBhvr>
                                        </p:animEffect>
                                      </p:childTnLst>
                                    </p:cTn>
                                  </p:par>
                                </p:childTnLst>
                              </p:cTn>
                            </p:par>
                            <p:par>
                              <p:cTn id="99" fill="hold">
                                <p:stCondLst>
                                  <p:cond delay="5500"/>
                                </p:stCondLst>
                                <p:childTnLst>
                                  <p:par>
                                    <p:cTn id="100" presetID="53" presetClass="entr" presetSubtype="16" fill="hold" grpId="0" nodeType="afterEffect">
                                      <p:stCondLst>
                                        <p:cond delay="0"/>
                                      </p:stCondLst>
                                      <p:childTnLst>
                                        <p:set>
                                          <p:cBhvr>
                                            <p:cTn id="101" dur="1" fill="hold">
                                              <p:stCondLst>
                                                <p:cond delay="0"/>
                                              </p:stCondLst>
                                            </p:cTn>
                                            <p:tgtEl>
                                              <p:spTgt spid="158"/>
                                            </p:tgtEl>
                                            <p:attrNameLst>
                                              <p:attrName>style.visibility</p:attrName>
                                            </p:attrNameLst>
                                          </p:cBhvr>
                                          <p:to>
                                            <p:strVal val="visible"/>
                                          </p:to>
                                        </p:set>
                                        <p:anim calcmode="lin" valueType="num">
                                          <p:cBhvr>
                                            <p:cTn id="102" dur="500" fill="hold"/>
                                            <p:tgtEl>
                                              <p:spTgt spid="158"/>
                                            </p:tgtEl>
                                            <p:attrNameLst>
                                              <p:attrName>ppt_w</p:attrName>
                                            </p:attrNameLst>
                                          </p:cBhvr>
                                          <p:tavLst>
                                            <p:tav tm="0">
                                              <p:val>
                                                <p:fltVal val="0"/>
                                              </p:val>
                                            </p:tav>
                                            <p:tav tm="100000">
                                              <p:val>
                                                <p:strVal val="#ppt_w"/>
                                              </p:val>
                                            </p:tav>
                                          </p:tavLst>
                                        </p:anim>
                                        <p:anim calcmode="lin" valueType="num">
                                          <p:cBhvr>
                                            <p:cTn id="103" dur="500" fill="hold"/>
                                            <p:tgtEl>
                                              <p:spTgt spid="158"/>
                                            </p:tgtEl>
                                            <p:attrNameLst>
                                              <p:attrName>ppt_h</p:attrName>
                                            </p:attrNameLst>
                                          </p:cBhvr>
                                          <p:tavLst>
                                            <p:tav tm="0">
                                              <p:val>
                                                <p:fltVal val="0"/>
                                              </p:val>
                                            </p:tav>
                                            <p:tav tm="100000">
                                              <p:val>
                                                <p:strVal val="#ppt_h"/>
                                              </p:val>
                                            </p:tav>
                                          </p:tavLst>
                                        </p:anim>
                                        <p:animEffect transition="in" filter="fade">
                                          <p:cBhvr>
                                            <p:cTn id="104" dur="500"/>
                                            <p:tgtEl>
                                              <p:spTgt spid="158"/>
                                            </p:tgtEl>
                                          </p:cBhvr>
                                        </p:animEffect>
                                      </p:childTnLst>
                                    </p:cTn>
                                  </p:par>
                                </p:childTnLst>
                              </p:cTn>
                            </p:par>
                            <p:par>
                              <p:cTn id="105" fill="hold">
                                <p:stCondLst>
                                  <p:cond delay="6000"/>
                                </p:stCondLst>
                                <p:childTnLst>
                                  <p:par>
                                    <p:cTn id="106" presetID="6" presetClass="entr" presetSubtype="32" fill="hold" grpId="0" nodeType="after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circle(out)">
                                          <p:cBhvr>
                                            <p:cTn id="108" dur="100"/>
                                            <p:tgtEl>
                                              <p:spTgt spid="44"/>
                                            </p:tgtEl>
                                          </p:cBhvr>
                                        </p:animEffect>
                                      </p:childTnLst>
                                    </p:cTn>
                                  </p:par>
                                </p:childTnLst>
                              </p:cTn>
                            </p:par>
                            <p:par>
                              <p:cTn id="109" fill="hold">
                                <p:stCondLst>
                                  <p:cond delay="6100"/>
                                </p:stCondLst>
                                <p:childTnLst>
                                  <p:par>
                                    <p:cTn id="110" presetID="6" presetClass="entr" presetSubtype="32" fill="hold" grpId="0" nodeType="afterEffect">
                                      <p:stCondLst>
                                        <p:cond delay="0"/>
                                      </p:stCondLst>
                                      <p:childTnLst>
                                        <p:set>
                                          <p:cBhvr>
                                            <p:cTn id="111" dur="1" fill="hold">
                                              <p:stCondLst>
                                                <p:cond delay="0"/>
                                              </p:stCondLst>
                                            </p:cTn>
                                            <p:tgtEl>
                                              <p:spTgt spid="60"/>
                                            </p:tgtEl>
                                            <p:attrNameLst>
                                              <p:attrName>style.visibility</p:attrName>
                                            </p:attrNameLst>
                                          </p:cBhvr>
                                          <p:to>
                                            <p:strVal val="visible"/>
                                          </p:to>
                                        </p:set>
                                        <p:animEffect transition="in" filter="circle(out)">
                                          <p:cBhvr>
                                            <p:cTn id="112" dur="100"/>
                                            <p:tgtEl>
                                              <p:spTgt spid="60"/>
                                            </p:tgtEl>
                                          </p:cBhvr>
                                        </p:animEffect>
                                      </p:childTnLst>
                                    </p:cTn>
                                  </p:par>
                                </p:childTnLst>
                              </p:cTn>
                            </p:par>
                            <p:par>
                              <p:cTn id="113" fill="hold">
                                <p:stCondLst>
                                  <p:cond delay="6200"/>
                                </p:stCondLst>
                                <p:childTnLst>
                                  <p:par>
                                    <p:cTn id="114" presetID="6" presetClass="entr" presetSubtype="32" fill="hold" grpId="0" nodeType="afterEffect">
                                      <p:stCondLst>
                                        <p:cond delay="0"/>
                                      </p:stCondLst>
                                      <p:childTnLst>
                                        <p:set>
                                          <p:cBhvr>
                                            <p:cTn id="115" dur="1" fill="hold">
                                              <p:stCondLst>
                                                <p:cond delay="0"/>
                                              </p:stCondLst>
                                            </p:cTn>
                                            <p:tgtEl>
                                              <p:spTgt spid="61"/>
                                            </p:tgtEl>
                                            <p:attrNameLst>
                                              <p:attrName>style.visibility</p:attrName>
                                            </p:attrNameLst>
                                          </p:cBhvr>
                                          <p:to>
                                            <p:strVal val="visible"/>
                                          </p:to>
                                        </p:set>
                                        <p:animEffect transition="in" filter="circle(out)">
                                          <p:cBhvr>
                                            <p:cTn id="116" dur="100"/>
                                            <p:tgtEl>
                                              <p:spTgt spid="61"/>
                                            </p:tgtEl>
                                          </p:cBhvr>
                                        </p:animEffect>
                                      </p:childTnLst>
                                    </p:cTn>
                                  </p:par>
                                </p:childTnLst>
                              </p:cTn>
                            </p:par>
                            <p:par>
                              <p:cTn id="117" fill="hold">
                                <p:stCondLst>
                                  <p:cond delay="6300"/>
                                </p:stCondLst>
                                <p:childTnLst>
                                  <p:par>
                                    <p:cTn id="118" presetID="6" presetClass="entr" presetSubtype="32"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circle(out)">
                                          <p:cBhvr>
                                            <p:cTn id="120" dur="100"/>
                                            <p:tgtEl>
                                              <p:spTgt spid="62"/>
                                            </p:tgtEl>
                                          </p:cBhvr>
                                        </p:animEffect>
                                      </p:childTnLst>
                                    </p:cTn>
                                  </p:par>
                                </p:childTnLst>
                              </p:cTn>
                            </p:par>
                            <p:par>
                              <p:cTn id="121" fill="hold">
                                <p:stCondLst>
                                  <p:cond delay="6400"/>
                                </p:stCondLst>
                                <p:childTnLst>
                                  <p:par>
                                    <p:cTn id="122" presetID="6" presetClass="entr" presetSubtype="32" fill="hold" grpId="0" nodeType="after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circle(out)">
                                          <p:cBhvr>
                                            <p:cTn id="124" dur="100"/>
                                            <p:tgtEl>
                                              <p:spTgt spid="63"/>
                                            </p:tgtEl>
                                          </p:cBhvr>
                                        </p:animEffect>
                                      </p:childTnLst>
                                    </p:cTn>
                                  </p:par>
                                </p:childTnLst>
                              </p:cTn>
                            </p:par>
                            <p:par>
                              <p:cTn id="125" fill="hold">
                                <p:stCondLst>
                                  <p:cond delay="6500"/>
                                </p:stCondLst>
                                <p:childTnLst>
                                  <p:par>
                                    <p:cTn id="126" presetID="6" presetClass="entr" presetSubtype="32" fill="hold" grpId="0" nodeType="afterEffect">
                                      <p:stCondLst>
                                        <p:cond delay="0"/>
                                      </p:stCondLst>
                                      <p:childTnLst>
                                        <p:set>
                                          <p:cBhvr>
                                            <p:cTn id="127" dur="1" fill="hold">
                                              <p:stCondLst>
                                                <p:cond delay="0"/>
                                              </p:stCondLst>
                                            </p:cTn>
                                            <p:tgtEl>
                                              <p:spTgt spid="64"/>
                                            </p:tgtEl>
                                            <p:attrNameLst>
                                              <p:attrName>style.visibility</p:attrName>
                                            </p:attrNameLst>
                                          </p:cBhvr>
                                          <p:to>
                                            <p:strVal val="visible"/>
                                          </p:to>
                                        </p:set>
                                        <p:animEffect transition="in" filter="circle(out)">
                                          <p:cBhvr>
                                            <p:cTn id="128" dur="100"/>
                                            <p:tgtEl>
                                              <p:spTgt spid="64"/>
                                            </p:tgtEl>
                                          </p:cBhvr>
                                        </p:animEffect>
                                      </p:childTnLst>
                                    </p:cTn>
                                  </p:par>
                                </p:childTnLst>
                              </p:cTn>
                            </p:par>
                            <p:par>
                              <p:cTn id="129" fill="hold">
                                <p:stCondLst>
                                  <p:cond delay="6600"/>
                                </p:stCondLst>
                                <p:childTnLst>
                                  <p:par>
                                    <p:cTn id="130" presetID="6" presetClass="entr" presetSubtype="32" fill="hold" grpId="0" nodeType="afterEffect">
                                      <p:stCondLst>
                                        <p:cond delay="0"/>
                                      </p:stCondLst>
                                      <p:childTnLst>
                                        <p:set>
                                          <p:cBhvr>
                                            <p:cTn id="131" dur="1" fill="hold">
                                              <p:stCondLst>
                                                <p:cond delay="0"/>
                                              </p:stCondLst>
                                            </p:cTn>
                                            <p:tgtEl>
                                              <p:spTgt spid="67"/>
                                            </p:tgtEl>
                                            <p:attrNameLst>
                                              <p:attrName>style.visibility</p:attrName>
                                            </p:attrNameLst>
                                          </p:cBhvr>
                                          <p:to>
                                            <p:strVal val="visible"/>
                                          </p:to>
                                        </p:set>
                                        <p:animEffect transition="in" filter="circle(out)">
                                          <p:cBhvr>
                                            <p:cTn id="132" dur="100"/>
                                            <p:tgtEl>
                                              <p:spTgt spid="67"/>
                                            </p:tgtEl>
                                          </p:cBhvr>
                                        </p:animEffect>
                                      </p:childTnLst>
                                    </p:cTn>
                                  </p:par>
                                </p:childTnLst>
                              </p:cTn>
                            </p:par>
                            <p:par>
                              <p:cTn id="133" fill="hold">
                                <p:stCondLst>
                                  <p:cond delay="6700"/>
                                </p:stCondLst>
                                <p:childTnLst>
                                  <p:par>
                                    <p:cTn id="134" presetID="6" presetClass="entr" presetSubtype="32" fill="hold" grpId="0" nodeType="afterEffect">
                                      <p:stCondLst>
                                        <p:cond delay="0"/>
                                      </p:stCondLst>
                                      <p:childTnLst>
                                        <p:set>
                                          <p:cBhvr>
                                            <p:cTn id="135" dur="1" fill="hold">
                                              <p:stCondLst>
                                                <p:cond delay="0"/>
                                              </p:stCondLst>
                                            </p:cTn>
                                            <p:tgtEl>
                                              <p:spTgt spid="66"/>
                                            </p:tgtEl>
                                            <p:attrNameLst>
                                              <p:attrName>style.visibility</p:attrName>
                                            </p:attrNameLst>
                                          </p:cBhvr>
                                          <p:to>
                                            <p:strVal val="visible"/>
                                          </p:to>
                                        </p:set>
                                        <p:animEffect transition="in" filter="circle(out)">
                                          <p:cBhvr>
                                            <p:cTn id="136" dur="100"/>
                                            <p:tgtEl>
                                              <p:spTgt spid="66"/>
                                            </p:tgtEl>
                                          </p:cBhvr>
                                        </p:animEffect>
                                      </p:childTnLst>
                                    </p:cTn>
                                  </p:par>
                                </p:childTnLst>
                              </p:cTn>
                            </p:par>
                            <p:par>
                              <p:cTn id="137" fill="hold">
                                <p:stCondLst>
                                  <p:cond delay="6800"/>
                                </p:stCondLst>
                                <p:childTnLst>
                                  <p:par>
                                    <p:cTn id="138" presetID="6" presetClass="entr" presetSubtype="32" fill="hold" grpId="0" nodeType="afterEffect">
                                      <p:stCondLst>
                                        <p:cond delay="0"/>
                                      </p:stCondLst>
                                      <p:childTnLst>
                                        <p:set>
                                          <p:cBhvr>
                                            <p:cTn id="139" dur="1" fill="hold">
                                              <p:stCondLst>
                                                <p:cond delay="0"/>
                                              </p:stCondLst>
                                            </p:cTn>
                                            <p:tgtEl>
                                              <p:spTgt spid="65"/>
                                            </p:tgtEl>
                                            <p:attrNameLst>
                                              <p:attrName>style.visibility</p:attrName>
                                            </p:attrNameLst>
                                          </p:cBhvr>
                                          <p:to>
                                            <p:strVal val="visible"/>
                                          </p:to>
                                        </p:set>
                                        <p:animEffect transition="in" filter="circle(out)">
                                          <p:cBhvr>
                                            <p:cTn id="140" dur="100"/>
                                            <p:tgtEl>
                                              <p:spTgt spid="65"/>
                                            </p:tgtEl>
                                          </p:cBhvr>
                                        </p:animEffect>
                                      </p:childTnLst>
                                    </p:cTn>
                                  </p:par>
                                </p:childTnLst>
                              </p:cTn>
                            </p:par>
                            <p:par>
                              <p:cTn id="141" fill="hold">
                                <p:stCondLst>
                                  <p:cond delay="6900"/>
                                </p:stCondLst>
                                <p:childTnLst>
                                  <p:par>
                                    <p:cTn id="142" presetID="53" presetClass="entr" presetSubtype="16" fill="hold" grpId="0" nodeType="afterEffect">
                                      <p:stCondLst>
                                        <p:cond delay="0"/>
                                      </p:stCondLst>
                                      <p:childTnLst>
                                        <p:set>
                                          <p:cBhvr>
                                            <p:cTn id="143" dur="1" fill="hold">
                                              <p:stCondLst>
                                                <p:cond delay="0"/>
                                              </p:stCondLst>
                                            </p:cTn>
                                            <p:tgtEl>
                                              <p:spTgt spid="159"/>
                                            </p:tgtEl>
                                            <p:attrNameLst>
                                              <p:attrName>style.visibility</p:attrName>
                                            </p:attrNameLst>
                                          </p:cBhvr>
                                          <p:to>
                                            <p:strVal val="visible"/>
                                          </p:to>
                                        </p:set>
                                        <p:anim calcmode="lin" valueType="num">
                                          <p:cBhvr>
                                            <p:cTn id="144" dur="500" fill="hold"/>
                                            <p:tgtEl>
                                              <p:spTgt spid="159"/>
                                            </p:tgtEl>
                                            <p:attrNameLst>
                                              <p:attrName>ppt_w</p:attrName>
                                            </p:attrNameLst>
                                          </p:cBhvr>
                                          <p:tavLst>
                                            <p:tav tm="0">
                                              <p:val>
                                                <p:fltVal val="0"/>
                                              </p:val>
                                            </p:tav>
                                            <p:tav tm="100000">
                                              <p:val>
                                                <p:strVal val="#ppt_w"/>
                                              </p:val>
                                            </p:tav>
                                          </p:tavLst>
                                        </p:anim>
                                        <p:anim calcmode="lin" valueType="num">
                                          <p:cBhvr>
                                            <p:cTn id="145" dur="500" fill="hold"/>
                                            <p:tgtEl>
                                              <p:spTgt spid="159"/>
                                            </p:tgtEl>
                                            <p:attrNameLst>
                                              <p:attrName>ppt_h</p:attrName>
                                            </p:attrNameLst>
                                          </p:cBhvr>
                                          <p:tavLst>
                                            <p:tav tm="0">
                                              <p:val>
                                                <p:fltVal val="0"/>
                                              </p:val>
                                            </p:tav>
                                            <p:tav tm="100000">
                                              <p:val>
                                                <p:strVal val="#ppt_h"/>
                                              </p:val>
                                            </p:tav>
                                          </p:tavLst>
                                        </p:anim>
                                        <p:animEffect transition="in" filter="fade">
                                          <p:cBhvr>
                                            <p:cTn id="146" dur="500"/>
                                            <p:tgtEl>
                                              <p:spTgt spid="159"/>
                                            </p:tgtEl>
                                          </p:cBhvr>
                                        </p:animEffect>
                                      </p:childTnLst>
                                    </p:cTn>
                                  </p:par>
                                </p:childTnLst>
                              </p:cTn>
                            </p:par>
                            <p:par>
                              <p:cTn id="147" fill="hold">
                                <p:stCondLst>
                                  <p:cond delay="7400"/>
                                </p:stCondLst>
                                <p:childTnLst>
                                  <p:par>
                                    <p:cTn id="148" presetID="6" presetClass="entr" presetSubtype="32" fill="hold" grpId="0" nodeType="afterEffect">
                                      <p:stCondLst>
                                        <p:cond delay="0"/>
                                      </p:stCondLst>
                                      <p:childTnLst>
                                        <p:set>
                                          <p:cBhvr>
                                            <p:cTn id="149" dur="1" fill="hold">
                                              <p:stCondLst>
                                                <p:cond delay="0"/>
                                              </p:stCondLst>
                                            </p:cTn>
                                            <p:tgtEl>
                                              <p:spTgt spid="34"/>
                                            </p:tgtEl>
                                            <p:attrNameLst>
                                              <p:attrName>style.visibility</p:attrName>
                                            </p:attrNameLst>
                                          </p:cBhvr>
                                          <p:to>
                                            <p:strVal val="visible"/>
                                          </p:to>
                                        </p:set>
                                        <p:animEffect transition="in" filter="circle(out)">
                                          <p:cBhvr>
                                            <p:cTn id="150" dur="100"/>
                                            <p:tgtEl>
                                              <p:spTgt spid="34"/>
                                            </p:tgtEl>
                                          </p:cBhvr>
                                        </p:animEffect>
                                      </p:childTnLst>
                                    </p:cTn>
                                  </p:par>
                                </p:childTnLst>
                              </p:cTn>
                            </p:par>
                            <p:par>
                              <p:cTn id="151" fill="hold">
                                <p:stCondLst>
                                  <p:cond delay="7500"/>
                                </p:stCondLst>
                                <p:childTnLst>
                                  <p:par>
                                    <p:cTn id="152" presetID="6" presetClass="entr" presetSubtype="32" fill="hold" grpId="0" nodeType="afterEffect">
                                      <p:stCondLst>
                                        <p:cond delay="0"/>
                                      </p:stCondLst>
                                      <p:childTnLst>
                                        <p:set>
                                          <p:cBhvr>
                                            <p:cTn id="153" dur="1" fill="hold">
                                              <p:stCondLst>
                                                <p:cond delay="0"/>
                                              </p:stCondLst>
                                            </p:cTn>
                                            <p:tgtEl>
                                              <p:spTgt spid="35"/>
                                            </p:tgtEl>
                                            <p:attrNameLst>
                                              <p:attrName>style.visibility</p:attrName>
                                            </p:attrNameLst>
                                          </p:cBhvr>
                                          <p:to>
                                            <p:strVal val="visible"/>
                                          </p:to>
                                        </p:set>
                                        <p:animEffect transition="in" filter="circle(out)">
                                          <p:cBhvr>
                                            <p:cTn id="154" dur="100"/>
                                            <p:tgtEl>
                                              <p:spTgt spid="35"/>
                                            </p:tgtEl>
                                          </p:cBhvr>
                                        </p:animEffect>
                                      </p:childTnLst>
                                    </p:cTn>
                                  </p:par>
                                </p:childTnLst>
                              </p:cTn>
                            </p:par>
                            <p:par>
                              <p:cTn id="155" fill="hold">
                                <p:stCondLst>
                                  <p:cond delay="7600"/>
                                </p:stCondLst>
                                <p:childTnLst>
                                  <p:par>
                                    <p:cTn id="156" presetID="6" presetClass="entr" presetSubtype="32" fill="hold" grpId="0" nodeType="afterEffect">
                                      <p:stCondLst>
                                        <p:cond delay="0"/>
                                      </p:stCondLst>
                                      <p:childTnLst>
                                        <p:set>
                                          <p:cBhvr>
                                            <p:cTn id="157" dur="1" fill="hold">
                                              <p:stCondLst>
                                                <p:cond delay="0"/>
                                              </p:stCondLst>
                                            </p:cTn>
                                            <p:tgtEl>
                                              <p:spTgt spid="36"/>
                                            </p:tgtEl>
                                            <p:attrNameLst>
                                              <p:attrName>style.visibility</p:attrName>
                                            </p:attrNameLst>
                                          </p:cBhvr>
                                          <p:to>
                                            <p:strVal val="visible"/>
                                          </p:to>
                                        </p:set>
                                        <p:animEffect transition="in" filter="circle(out)">
                                          <p:cBhvr>
                                            <p:cTn id="158" dur="100"/>
                                            <p:tgtEl>
                                              <p:spTgt spid="36"/>
                                            </p:tgtEl>
                                          </p:cBhvr>
                                        </p:animEffect>
                                      </p:childTnLst>
                                    </p:cTn>
                                  </p:par>
                                </p:childTnLst>
                              </p:cTn>
                            </p:par>
                            <p:par>
                              <p:cTn id="159" fill="hold">
                                <p:stCondLst>
                                  <p:cond delay="7700"/>
                                </p:stCondLst>
                                <p:childTnLst>
                                  <p:par>
                                    <p:cTn id="160" presetID="6" presetClass="entr" presetSubtype="32" fill="hold" grpId="0" nodeType="afterEffect">
                                      <p:stCondLst>
                                        <p:cond delay="0"/>
                                      </p:stCondLst>
                                      <p:childTnLst>
                                        <p:set>
                                          <p:cBhvr>
                                            <p:cTn id="161" dur="1" fill="hold">
                                              <p:stCondLst>
                                                <p:cond delay="0"/>
                                              </p:stCondLst>
                                            </p:cTn>
                                            <p:tgtEl>
                                              <p:spTgt spid="37"/>
                                            </p:tgtEl>
                                            <p:attrNameLst>
                                              <p:attrName>style.visibility</p:attrName>
                                            </p:attrNameLst>
                                          </p:cBhvr>
                                          <p:to>
                                            <p:strVal val="visible"/>
                                          </p:to>
                                        </p:set>
                                        <p:animEffect transition="in" filter="circle(out)">
                                          <p:cBhvr>
                                            <p:cTn id="162" dur="100"/>
                                            <p:tgtEl>
                                              <p:spTgt spid="37"/>
                                            </p:tgtEl>
                                          </p:cBhvr>
                                        </p:animEffect>
                                      </p:childTnLst>
                                    </p:cTn>
                                  </p:par>
                                </p:childTnLst>
                              </p:cTn>
                            </p:par>
                            <p:par>
                              <p:cTn id="163" fill="hold">
                                <p:stCondLst>
                                  <p:cond delay="7800"/>
                                </p:stCondLst>
                                <p:childTnLst>
                                  <p:par>
                                    <p:cTn id="164" presetID="6" presetClass="entr" presetSubtype="32" fill="hold" grpId="0" nodeType="afterEffect">
                                      <p:stCondLst>
                                        <p:cond delay="0"/>
                                      </p:stCondLst>
                                      <p:childTnLst>
                                        <p:set>
                                          <p:cBhvr>
                                            <p:cTn id="165" dur="1" fill="hold">
                                              <p:stCondLst>
                                                <p:cond delay="0"/>
                                              </p:stCondLst>
                                            </p:cTn>
                                            <p:tgtEl>
                                              <p:spTgt spid="38"/>
                                            </p:tgtEl>
                                            <p:attrNameLst>
                                              <p:attrName>style.visibility</p:attrName>
                                            </p:attrNameLst>
                                          </p:cBhvr>
                                          <p:to>
                                            <p:strVal val="visible"/>
                                          </p:to>
                                        </p:set>
                                        <p:animEffect transition="in" filter="circle(out)">
                                          <p:cBhvr>
                                            <p:cTn id="166" dur="100"/>
                                            <p:tgtEl>
                                              <p:spTgt spid="38"/>
                                            </p:tgtEl>
                                          </p:cBhvr>
                                        </p:animEffect>
                                      </p:childTnLst>
                                    </p:cTn>
                                  </p:par>
                                </p:childTnLst>
                              </p:cTn>
                            </p:par>
                            <p:par>
                              <p:cTn id="167" fill="hold">
                                <p:stCondLst>
                                  <p:cond delay="7900"/>
                                </p:stCondLst>
                                <p:childTnLst>
                                  <p:par>
                                    <p:cTn id="168" presetID="6" presetClass="entr" presetSubtype="32" fill="hold" grpId="0" nodeType="afterEffect">
                                      <p:stCondLst>
                                        <p:cond delay="0"/>
                                      </p:stCondLst>
                                      <p:childTnLst>
                                        <p:set>
                                          <p:cBhvr>
                                            <p:cTn id="169" dur="1" fill="hold">
                                              <p:stCondLst>
                                                <p:cond delay="0"/>
                                              </p:stCondLst>
                                            </p:cTn>
                                            <p:tgtEl>
                                              <p:spTgt spid="39"/>
                                            </p:tgtEl>
                                            <p:attrNameLst>
                                              <p:attrName>style.visibility</p:attrName>
                                            </p:attrNameLst>
                                          </p:cBhvr>
                                          <p:to>
                                            <p:strVal val="visible"/>
                                          </p:to>
                                        </p:set>
                                        <p:animEffect transition="in" filter="circle(out)">
                                          <p:cBhvr>
                                            <p:cTn id="170" dur="100"/>
                                            <p:tgtEl>
                                              <p:spTgt spid="39"/>
                                            </p:tgtEl>
                                          </p:cBhvr>
                                        </p:animEffect>
                                      </p:childTnLst>
                                    </p:cTn>
                                  </p:par>
                                </p:childTnLst>
                              </p:cTn>
                            </p:par>
                            <p:par>
                              <p:cTn id="171" fill="hold">
                                <p:stCondLst>
                                  <p:cond delay="8000"/>
                                </p:stCondLst>
                                <p:childTnLst>
                                  <p:par>
                                    <p:cTn id="172" presetID="6" presetClass="entr" presetSubtype="32" fill="hold" grpId="0" nodeType="afterEffect">
                                      <p:stCondLst>
                                        <p:cond delay="0"/>
                                      </p:stCondLst>
                                      <p:childTnLst>
                                        <p:set>
                                          <p:cBhvr>
                                            <p:cTn id="173" dur="1" fill="hold">
                                              <p:stCondLst>
                                                <p:cond delay="0"/>
                                              </p:stCondLst>
                                            </p:cTn>
                                            <p:tgtEl>
                                              <p:spTgt spid="42"/>
                                            </p:tgtEl>
                                            <p:attrNameLst>
                                              <p:attrName>style.visibility</p:attrName>
                                            </p:attrNameLst>
                                          </p:cBhvr>
                                          <p:to>
                                            <p:strVal val="visible"/>
                                          </p:to>
                                        </p:set>
                                        <p:animEffect transition="in" filter="circle(out)">
                                          <p:cBhvr>
                                            <p:cTn id="174" dur="100"/>
                                            <p:tgtEl>
                                              <p:spTgt spid="42"/>
                                            </p:tgtEl>
                                          </p:cBhvr>
                                        </p:animEffect>
                                      </p:childTnLst>
                                    </p:cTn>
                                  </p:par>
                                </p:childTnLst>
                              </p:cTn>
                            </p:par>
                            <p:par>
                              <p:cTn id="175" fill="hold">
                                <p:stCondLst>
                                  <p:cond delay="8100"/>
                                </p:stCondLst>
                                <p:childTnLst>
                                  <p:par>
                                    <p:cTn id="176" presetID="6" presetClass="entr" presetSubtype="32" fill="hold" grpId="0" nodeType="afterEffect">
                                      <p:stCondLst>
                                        <p:cond delay="0"/>
                                      </p:stCondLst>
                                      <p:childTnLst>
                                        <p:set>
                                          <p:cBhvr>
                                            <p:cTn id="177" dur="1" fill="hold">
                                              <p:stCondLst>
                                                <p:cond delay="0"/>
                                              </p:stCondLst>
                                            </p:cTn>
                                            <p:tgtEl>
                                              <p:spTgt spid="41"/>
                                            </p:tgtEl>
                                            <p:attrNameLst>
                                              <p:attrName>style.visibility</p:attrName>
                                            </p:attrNameLst>
                                          </p:cBhvr>
                                          <p:to>
                                            <p:strVal val="visible"/>
                                          </p:to>
                                        </p:set>
                                        <p:animEffect transition="in" filter="circle(out)">
                                          <p:cBhvr>
                                            <p:cTn id="178" dur="100"/>
                                            <p:tgtEl>
                                              <p:spTgt spid="41"/>
                                            </p:tgtEl>
                                          </p:cBhvr>
                                        </p:animEffect>
                                      </p:childTnLst>
                                    </p:cTn>
                                  </p:par>
                                </p:childTnLst>
                              </p:cTn>
                            </p:par>
                            <p:par>
                              <p:cTn id="179" fill="hold">
                                <p:stCondLst>
                                  <p:cond delay="8200"/>
                                </p:stCondLst>
                                <p:childTnLst>
                                  <p:par>
                                    <p:cTn id="180" presetID="6" presetClass="entr" presetSubtype="32" fill="hold" grpId="0" nodeType="afterEffect">
                                      <p:stCondLst>
                                        <p:cond delay="0"/>
                                      </p:stCondLst>
                                      <p:childTnLst>
                                        <p:set>
                                          <p:cBhvr>
                                            <p:cTn id="181" dur="1" fill="hold">
                                              <p:stCondLst>
                                                <p:cond delay="0"/>
                                              </p:stCondLst>
                                            </p:cTn>
                                            <p:tgtEl>
                                              <p:spTgt spid="40"/>
                                            </p:tgtEl>
                                            <p:attrNameLst>
                                              <p:attrName>style.visibility</p:attrName>
                                            </p:attrNameLst>
                                          </p:cBhvr>
                                          <p:to>
                                            <p:strVal val="visible"/>
                                          </p:to>
                                        </p:set>
                                        <p:animEffect transition="in" filter="circle(out)">
                                          <p:cBhvr>
                                            <p:cTn id="182" dur="100"/>
                                            <p:tgtEl>
                                              <p:spTgt spid="40"/>
                                            </p:tgtEl>
                                          </p:cBhvr>
                                        </p:animEffect>
                                      </p:childTnLst>
                                    </p:cTn>
                                  </p:par>
                                </p:childTnLst>
                              </p:cTn>
                            </p:par>
                            <p:par>
                              <p:cTn id="183" fill="hold">
                                <p:stCondLst>
                                  <p:cond delay="8300"/>
                                </p:stCondLst>
                                <p:childTnLst>
                                  <p:par>
                                    <p:cTn id="184" presetID="53" presetClass="entr" presetSubtype="16" fill="hold" grpId="0" nodeType="afterEffect">
                                      <p:stCondLst>
                                        <p:cond delay="0"/>
                                      </p:stCondLst>
                                      <p:childTnLst>
                                        <p:set>
                                          <p:cBhvr>
                                            <p:cTn id="185" dur="1" fill="hold">
                                              <p:stCondLst>
                                                <p:cond delay="0"/>
                                              </p:stCondLst>
                                            </p:cTn>
                                            <p:tgtEl>
                                              <p:spTgt spid="160"/>
                                            </p:tgtEl>
                                            <p:attrNameLst>
                                              <p:attrName>style.visibility</p:attrName>
                                            </p:attrNameLst>
                                          </p:cBhvr>
                                          <p:to>
                                            <p:strVal val="visible"/>
                                          </p:to>
                                        </p:set>
                                        <p:anim calcmode="lin" valueType="num">
                                          <p:cBhvr>
                                            <p:cTn id="186" dur="500" fill="hold"/>
                                            <p:tgtEl>
                                              <p:spTgt spid="160"/>
                                            </p:tgtEl>
                                            <p:attrNameLst>
                                              <p:attrName>ppt_w</p:attrName>
                                            </p:attrNameLst>
                                          </p:cBhvr>
                                          <p:tavLst>
                                            <p:tav tm="0">
                                              <p:val>
                                                <p:fltVal val="0"/>
                                              </p:val>
                                            </p:tav>
                                            <p:tav tm="100000">
                                              <p:val>
                                                <p:strVal val="#ppt_w"/>
                                              </p:val>
                                            </p:tav>
                                          </p:tavLst>
                                        </p:anim>
                                        <p:anim calcmode="lin" valueType="num">
                                          <p:cBhvr>
                                            <p:cTn id="187" dur="500" fill="hold"/>
                                            <p:tgtEl>
                                              <p:spTgt spid="160"/>
                                            </p:tgtEl>
                                            <p:attrNameLst>
                                              <p:attrName>ppt_h</p:attrName>
                                            </p:attrNameLst>
                                          </p:cBhvr>
                                          <p:tavLst>
                                            <p:tav tm="0">
                                              <p:val>
                                                <p:fltVal val="0"/>
                                              </p:val>
                                            </p:tav>
                                            <p:tav tm="100000">
                                              <p:val>
                                                <p:strVal val="#ppt_h"/>
                                              </p:val>
                                            </p:tav>
                                          </p:tavLst>
                                        </p:anim>
                                        <p:animEffect transition="in" filter="fade">
                                          <p:cBhvr>
                                            <p:cTn id="188" dur="500"/>
                                            <p:tgtEl>
                                              <p:spTgt spid="160"/>
                                            </p:tgtEl>
                                          </p:cBhvr>
                                        </p:animEffect>
                                      </p:childTnLst>
                                    </p:cTn>
                                  </p:par>
                                </p:childTnLst>
                              </p:cTn>
                            </p:par>
                            <p:par>
                              <p:cTn id="189" fill="hold">
                                <p:stCondLst>
                                  <p:cond delay="8800"/>
                                </p:stCondLst>
                                <p:childTnLst>
                                  <p:par>
                                    <p:cTn id="190" presetID="22" presetClass="entr" presetSubtype="1" fill="hold" nodeType="afterEffect">
                                      <p:stCondLst>
                                        <p:cond delay="0"/>
                                      </p:stCondLst>
                                      <p:childTnLst>
                                        <p:set>
                                          <p:cBhvr>
                                            <p:cTn id="191" dur="1" fill="hold">
                                              <p:stCondLst>
                                                <p:cond delay="0"/>
                                              </p:stCondLst>
                                            </p:cTn>
                                            <p:tgtEl>
                                              <p:spTgt spid="173"/>
                                            </p:tgtEl>
                                            <p:attrNameLst>
                                              <p:attrName>style.visibility</p:attrName>
                                            </p:attrNameLst>
                                          </p:cBhvr>
                                          <p:to>
                                            <p:strVal val="visible"/>
                                          </p:to>
                                        </p:set>
                                        <p:animEffect transition="in" filter="wipe(up)">
                                          <p:cBhvr>
                                            <p:cTn id="192" dur="500"/>
                                            <p:tgtEl>
                                              <p:spTgt spid="173"/>
                                            </p:tgtEl>
                                          </p:cBhvr>
                                        </p:animEffect>
                                      </p:childTnLst>
                                    </p:cTn>
                                  </p:par>
                                </p:childTnLst>
                              </p:cTn>
                            </p:par>
                            <p:par>
                              <p:cTn id="193" fill="hold">
                                <p:stCondLst>
                                  <p:cond delay="9300"/>
                                </p:stCondLst>
                                <p:childTnLst>
                                  <p:par>
                                    <p:cTn id="194" presetID="53" presetClass="entr" presetSubtype="16" fill="hold" nodeType="afterEffect">
                                      <p:stCondLst>
                                        <p:cond delay="0"/>
                                      </p:stCondLst>
                                      <p:childTnLst>
                                        <p:set>
                                          <p:cBhvr>
                                            <p:cTn id="195" dur="1" fill="hold">
                                              <p:stCondLst>
                                                <p:cond delay="0"/>
                                              </p:stCondLst>
                                            </p:cTn>
                                            <p:tgtEl>
                                              <p:spTgt spid="161"/>
                                            </p:tgtEl>
                                            <p:attrNameLst>
                                              <p:attrName>style.visibility</p:attrName>
                                            </p:attrNameLst>
                                          </p:cBhvr>
                                          <p:to>
                                            <p:strVal val="visible"/>
                                          </p:to>
                                        </p:set>
                                        <p:anim calcmode="lin" valueType="num">
                                          <p:cBhvr>
                                            <p:cTn id="196" dur="400" fill="hold"/>
                                            <p:tgtEl>
                                              <p:spTgt spid="161"/>
                                            </p:tgtEl>
                                            <p:attrNameLst>
                                              <p:attrName>ppt_w</p:attrName>
                                            </p:attrNameLst>
                                          </p:cBhvr>
                                          <p:tavLst>
                                            <p:tav tm="0">
                                              <p:val>
                                                <p:fltVal val="0"/>
                                              </p:val>
                                            </p:tav>
                                            <p:tav tm="100000">
                                              <p:val>
                                                <p:strVal val="#ppt_w"/>
                                              </p:val>
                                            </p:tav>
                                          </p:tavLst>
                                        </p:anim>
                                        <p:anim calcmode="lin" valueType="num">
                                          <p:cBhvr>
                                            <p:cTn id="197" dur="400" fill="hold"/>
                                            <p:tgtEl>
                                              <p:spTgt spid="161"/>
                                            </p:tgtEl>
                                            <p:attrNameLst>
                                              <p:attrName>ppt_h</p:attrName>
                                            </p:attrNameLst>
                                          </p:cBhvr>
                                          <p:tavLst>
                                            <p:tav tm="0">
                                              <p:val>
                                                <p:fltVal val="0"/>
                                              </p:val>
                                            </p:tav>
                                            <p:tav tm="100000">
                                              <p:val>
                                                <p:strVal val="#ppt_h"/>
                                              </p:val>
                                            </p:tav>
                                          </p:tavLst>
                                        </p:anim>
                                        <p:animEffect transition="in" filter="fade">
                                          <p:cBhvr>
                                            <p:cTn id="198" dur="400"/>
                                            <p:tgtEl>
                                              <p:spTgt spid="161"/>
                                            </p:tgtEl>
                                          </p:cBhvr>
                                        </p:animEffect>
                                      </p:childTnLst>
                                    </p:cTn>
                                  </p:par>
                                  <p:par>
                                    <p:cTn id="199" presetID="2" presetClass="entr" presetSubtype="2" fill="hold" grpId="0" nodeType="withEffect" p14:presetBounceEnd="56667">
                                      <p:stCondLst>
                                        <p:cond delay="0"/>
                                      </p:stCondLst>
                                      <p:childTnLst>
                                        <p:set>
                                          <p:cBhvr>
                                            <p:cTn id="200" dur="1" fill="hold">
                                              <p:stCondLst>
                                                <p:cond delay="0"/>
                                              </p:stCondLst>
                                            </p:cTn>
                                            <p:tgtEl>
                                              <p:spTgt spid="170"/>
                                            </p:tgtEl>
                                            <p:attrNameLst>
                                              <p:attrName>style.visibility</p:attrName>
                                            </p:attrNameLst>
                                          </p:cBhvr>
                                          <p:to>
                                            <p:strVal val="visible"/>
                                          </p:to>
                                        </p:set>
                                        <p:anim calcmode="lin" valueType="num" p14:bounceEnd="56667">
                                          <p:cBhvr additive="base">
                                            <p:cTn id="201" dur="300" fill="hold"/>
                                            <p:tgtEl>
                                              <p:spTgt spid="170"/>
                                            </p:tgtEl>
                                            <p:attrNameLst>
                                              <p:attrName>ppt_x</p:attrName>
                                            </p:attrNameLst>
                                          </p:cBhvr>
                                          <p:tavLst>
                                            <p:tav tm="0">
                                              <p:val>
                                                <p:strVal val="1+#ppt_w/2"/>
                                              </p:val>
                                            </p:tav>
                                            <p:tav tm="100000">
                                              <p:val>
                                                <p:strVal val="#ppt_x"/>
                                              </p:val>
                                            </p:tav>
                                          </p:tavLst>
                                        </p:anim>
                                        <p:anim calcmode="lin" valueType="num" p14:bounceEnd="56667">
                                          <p:cBhvr additive="base">
                                            <p:cTn id="202" dur="300" fill="hold"/>
                                            <p:tgtEl>
                                              <p:spTgt spid="170"/>
                                            </p:tgtEl>
                                            <p:attrNameLst>
                                              <p:attrName>ppt_y</p:attrName>
                                            </p:attrNameLst>
                                          </p:cBhvr>
                                          <p:tavLst>
                                            <p:tav tm="0">
                                              <p:val>
                                                <p:strVal val="#ppt_y"/>
                                              </p:val>
                                            </p:tav>
                                            <p:tav tm="100000">
                                              <p:val>
                                                <p:strVal val="#ppt_y"/>
                                              </p:val>
                                            </p:tav>
                                          </p:tavLst>
                                        </p:anim>
                                      </p:childTnLst>
                                    </p:cTn>
                                  </p:par>
                                </p:childTnLst>
                              </p:cTn>
                            </p:par>
                            <p:par>
                              <p:cTn id="203" fill="hold">
                                <p:stCondLst>
                                  <p:cond delay="9700"/>
                                </p:stCondLst>
                                <p:childTnLst>
                                  <p:par>
                                    <p:cTn id="204" presetID="53" presetClass="entr" presetSubtype="16" fill="hold" nodeType="afterEffect">
                                      <p:stCondLst>
                                        <p:cond delay="0"/>
                                      </p:stCondLst>
                                      <p:childTnLst>
                                        <p:set>
                                          <p:cBhvr>
                                            <p:cTn id="205" dur="1" fill="hold">
                                              <p:stCondLst>
                                                <p:cond delay="0"/>
                                              </p:stCondLst>
                                            </p:cTn>
                                            <p:tgtEl>
                                              <p:spTgt spid="164"/>
                                            </p:tgtEl>
                                            <p:attrNameLst>
                                              <p:attrName>style.visibility</p:attrName>
                                            </p:attrNameLst>
                                          </p:cBhvr>
                                          <p:to>
                                            <p:strVal val="visible"/>
                                          </p:to>
                                        </p:set>
                                        <p:anim calcmode="lin" valueType="num">
                                          <p:cBhvr>
                                            <p:cTn id="206" dur="400" fill="hold"/>
                                            <p:tgtEl>
                                              <p:spTgt spid="164"/>
                                            </p:tgtEl>
                                            <p:attrNameLst>
                                              <p:attrName>ppt_w</p:attrName>
                                            </p:attrNameLst>
                                          </p:cBhvr>
                                          <p:tavLst>
                                            <p:tav tm="0">
                                              <p:val>
                                                <p:fltVal val="0"/>
                                              </p:val>
                                            </p:tav>
                                            <p:tav tm="100000">
                                              <p:val>
                                                <p:strVal val="#ppt_w"/>
                                              </p:val>
                                            </p:tav>
                                          </p:tavLst>
                                        </p:anim>
                                        <p:anim calcmode="lin" valueType="num">
                                          <p:cBhvr>
                                            <p:cTn id="207" dur="400" fill="hold"/>
                                            <p:tgtEl>
                                              <p:spTgt spid="164"/>
                                            </p:tgtEl>
                                            <p:attrNameLst>
                                              <p:attrName>ppt_h</p:attrName>
                                            </p:attrNameLst>
                                          </p:cBhvr>
                                          <p:tavLst>
                                            <p:tav tm="0">
                                              <p:val>
                                                <p:fltVal val="0"/>
                                              </p:val>
                                            </p:tav>
                                            <p:tav tm="100000">
                                              <p:val>
                                                <p:strVal val="#ppt_h"/>
                                              </p:val>
                                            </p:tav>
                                          </p:tavLst>
                                        </p:anim>
                                        <p:animEffect transition="in" filter="fade">
                                          <p:cBhvr>
                                            <p:cTn id="208" dur="400"/>
                                            <p:tgtEl>
                                              <p:spTgt spid="164"/>
                                            </p:tgtEl>
                                          </p:cBhvr>
                                        </p:animEffect>
                                      </p:childTnLst>
                                    </p:cTn>
                                  </p:par>
                                  <p:par>
                                    <p:cTn id="209" presetID="2" presetClass="entr" presetSubtype="2" fill="hold" grpId="0" nodeType="withEffect" p14:presetBounceEnd="56667">
                                      <p:stCondLst>
                                        <p:cond delay="0"/>
                                      </p:stCondLst>
                                      <p:childTnLst>
                                        <p:set>
                                          <p:cBhvr>
                                            <p:cTn id="210" dur="1" fill="hold">
                                              <p:stCondLst>
                                                <p:cond delay="0"/>
                                              </p:stCondLst>
                                            </p:cTn>
                                            <p:tgtEl>
                                              <p:spTgt spid="171"/>
                                            </p:tgtEl>
                                            <p:attrNameLst>
                                              <p:attrName>style.visibility</p:attrName>
                                            </p:attrNameLst>
                                          </p:cBhvr>
                                          <p:to>
                                            <p:strVal val="visible"/>
                                          </p:to>
                                        </p:set>
                                        <p:anim calcmode="lin" valueType="num" p14:bounceEnd="56667">
                                          <p:cBhvr additive="base">
                                            <p:cTn id="211" dur="300" fill="hold"/>
                                            <p:tgtEl>
                                              <p:spTgt spid="171"/>
                                            </p:tgtEl>
                                            <p:attrNameLst>
                                              <p:attrName>ppt_x</p:attrName>
                                            </p:attrNameLst>
                                          </p:cBhvr>
                                          <p:tavLst>
                                            <p:tav tm="0">
                                              <p:val>
                                                <p:strVal val="1+#ppt_w/2"/>
                                              </p:val>
                                            </p:tav>
                                            <p:tav tm="100000">
                                              <p:val>
                                                <p:strVal val="#ppt_x"/>
                                              </p:val>
                                            </p:tav>
                                          </p:tavLst>
                                        </p:anim>
                                        <p:anim calcmode="lin" valueType="num" p14:bounceEnd="56667">
                                          <p:cBhvr additive="base">
                                            <p:cTn id="212" dur="300" fill="hold"/>
                                            <p:tgtEl>
                                              <p:spTgt spid="171"/>
                                            </p:tgtEl>
                                            <p:attrNameLst>
                                              <p:attrName>ppt_y</p:attrName>
                                            </p:attrNameLst>
                                          </p:cBhvr>
                                          <p:tavLst>
                                            <p:tav tm="0">
                                              <p:val>
                                                <p:strVal val="#ppt_y"/>
                                              </p:val>
                                            </p:tav>
                                            <p:tav tm="100000">
                                              <p:val>
                                                <p:strVal val="#ppt_y"/>
                                              </p:val>
                                            </p:tav>
                                          </p:tavLst>
                                        </p:anim>
                                      </p:childTnLst>
                                    </p:cTn>
                                  </p:par>
                                </p:childTnLst>
                              </p:cTn>
                            </p:par>
                            <p:par>
                              <p:cTn id="213" fill="hold">
                                <p:stCondLst>
                                  <p:cond delay="10100"/>
                                </p:stCondLst>
                                <p:childTnLst>
                                  <p:par>
                                    <p:cTn id="214" presetID="53" presetClass="entr" presetSubtype="16" fill="hold" nodeType="afterEffect">
                                      <p:stCondLst>
                                        <p:cond delay="0"/>
                                      </p:stCondLst>
                                      <p:childTnLst>
                                        <p:set>
                                          <p:cBhvr>
                                            <p:cTn id="215" dur="1" fill="hold">
                                              <p:stCondLst>
                                                <p:cond delay="0"/>
                                              </p:stCondLst>
                                            </p:cTn>
                                            <p:tgtEl>
                                              <p:spTgt spid="167"/>
                                            </p:tgtEl>
                                            <p:attrNameLst>
                                              <p:attrName>style.visibility</p:attrName>
                                            </p:attrNameLst>
                                          </p:cBhvr>
                                          <p:to>
                                            <p:strVal val="visible"/>
                                          </p:to>
                                        </p:set>
                                        <p:anim calcmode="lin" valueType="num">
                                          <p:cBhvr>
                                            <p:cTn id="216" dur="400" fill="hold"/>
                                            <p:tgtEl>
                                              <p:spTgt spid="167"/>
                                            </p:tgtEl>
                                            <p:attrNameLst>
                                              <p:attrName>ppt_w</p:attrName>
                                            </p:attrNameLst>
                                          </p:cBhvr>
                                          <p:tavLst>
                                            <p:tav tm="0">
                                              <p:val>
                                                <p:fltVal val="0"/>
                                              </p:val>
                                            </p:tav>
                                            <p:tav tm="100000">
                                              <p:val>
                                                <p:strVal val="#ppt_w"/>
                                              </p:val>
                                            </p:tav>
                                          </p:tavLst>
                                        </p:anim>
                                        <p:anim calcmode="lin" valueType="num">
                                          <p:cBhvr>
                                            <p:cTn id="217" dur="400" fill="hold"/>
                                            <p:tgtEl>
                                              <p:spTgt spid="167"/>
                                            </p:tgtEl>
                                            <p:attrNameLst>
                                              <p:attrName>ppt_h</p:attrName>
                                            </p:attrNameLst>
                                          </p:cBhvr>
                                          <p:tavLst>
                                            <p:tav tm="0">
                                              <p:val>
                                                <p:fltVal val="0"/>
                                              </p:val>
                                            </p:tav>
                                            <p:tav tm="100000">
                                              <p:val>
                                                <p:strVal val="#ppt_h"/>
                                              </p:val>
                                            </p:tav>
                                          </p:tavLst>
                                        </p:anim>
                                        <p:animEffect transition="in" filter="fade">
                                          <p:cBhvr>
                                            <p:cTn id="218" dur="400"/>
                                            <p:tgtEl>
                                              <p:spTgt spid="167"/>
                                            </p:tgtEl>
                                          </p:cBhvr>
                                        </p:animEffect>
                                      </p:childTnLst>
                                    </p:cTn>
                                  </p:par>
                                  <p:par>
                                    <p:cTn id="219" presetID="2" presetClass="entr" presetSubtype="2" fill="hold" grpId="0" nodeType="withEffect" p14:presetBounceEnd="56667">
                                      <p:stCondLst>
                                        <p:cond delay="0"/>
                                      </p:stCondLst>
                                      <p:childTnLst>
                                        <p:set>
                                          <p:cBhvr>
                                            <p:cTn id="220" dur="1" fill="hold">
                                              <p:stCondLst>
                                                <p:cond delay="0"/>
                                              </p:stCondLst>
                                            </p:cTn>
                                            <p:tgtEl>
                                              <p:spTgt spid="172"/>
                                            </p:tgtEl>
                                            <p:attrNameLst>
                                              <p:attrName>style.visibility</p:attrName>
                                            </p:attrNameLst>
                                          </p:cBhvr>
                                          <p:to>
                                            <p:strVal val="visible"/>
                                          </p:to>
                                        </p:set>
                                        <p:anim calcmode="lin" valueType="num" p14:bounceEnd="56667">
                                          <p:cBhvr additive="base">
                                            <p:cTn id="221" dur="300" fill="hold"/>
                                            <p:tgtEl>
                                              <p:spTgt spid="172"/>
                                            </p:tgtEl>
                                            <p:attrNameLst>
                                              <p:attrName>ppt_x</p:attrName>
                                            </p:attrNameLst>
                                          </p:cBhvr>
                                          <p:tavLst>
                                            <p:tav tm="0">
                                              <p:val>
                                                <p:strVal val="1+#ppt_w/2"/>
                                              </p:val>
                                            </p:tav>
                                            <p:tav tm="100000">
                                              <p:val>
                                                <p:strVal val="#ppt_x"/>
                                              </p:val>
                                            </p:tav>
                                          </p:tavLst>
                                        </p:anim>
                                        <p:anim calcmode="lin" valueType="num" p14:bounceEnd="56667">
                                          <p:cBhvr additive="base">
                                            <p:cTn id="222" dur="300" fill="hold"/>
                                            <p:tgtEl>
                                              <p:spTgt spid="1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60" grpId="0" animBg="1"/>
          <p:bldP spid="61" grpId="0" animBg="1"/>
          <p:bldP spid="62" grpId="0" animBg="1"/>
          <p:bldP spid="63" grpId="0" animBg="1"/>
          <p:bldP spid="64" grpId="0" animBg="1"/>
          <p:bldP spid="65" grpId="0" animBg="1"/>
          <p:bldP spid="66" grpId="0" animBg="1"/>
          <p:bldP spid="67" grpId="0" animBg="1"/>
          <p:bldP spid="158" grpId="0"/>
          <p:bldP spid="159" grpId="0"/>
          <p:bldP spid="160" grpId="0"/>
          <p:bldP spid="170" grpId="0"/>
          <p:bldP spid="171" grpId="0"/>
          <p:bldP spid="17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42" presetClass="entr" presetSubtype="0" fill="hold" nodeType="afterEffect">
                                      <p:stCondLst>
                                        <p:cond delay="200"/>
                                      </p:stCondLst>
                                      <p:childTnLst>
                                        <p:set>
                                          <p:cBhvr>
                                            <p:cTn id="38" dur="1" fill="hold">
                                              <p:stCondLst>
                                                <p:cond delay="0"/>
                                              </p:stCondLst>
                                            </p:cTn>
                                            <p:tgtEl>
                                              <p:spTgt spid="101"/>
                                            </p:tgtEl>
                                            <p:attrNameLst>
                                              <p:attrName>style.visibility</p:attrName>
                                            </p:attrNameLst>
                                          </p:cBhvr>
                                          <p:to>
                                            <p:strVal val="visible"/>
                                          </p:to>
                                        </p:set>
                                        <p:animEffect transition="in" filter="fade">
                                          <p:cBhvr>
                                            <p:cTn id="39" dur="200"/>
                                            <p:tgtEl>
                                              <p:spTgt spid="101"/>
                                            </p:tgtEl>
                                          </p:cBhvr>
                                        </p:animEffect>
                                        <p:anim calcmode="lin" valueType="num">
                                          <p:cBhvr>
                                            <p:cTn id="40" dur="200" fill="hold"/>
                                            <p:tgtEl>
                                              <p:spTgt spid="101"/>
                                            </p:tgtEl>
                                            <p:attrNameLst>
                                              <p:attrName>ppt_x</p:attrName>
                                            </p:attrNameLst>
                                          </p:cBhvr>
                                          <p:tavLst>
                                            <p:tav tm="0">
                                              <p:val>
                                                <p:strVal val="#ppt_x"/>
                                              </p:val>
                                            </p:tav>
                                            <p:tav tm="100000">
                                              <p:val>
                                                <p:strVal val="#ppt_x"/>
                                              </p:val>
                                            </p:tav>
                                          </p:tavLst>
                                        </p:anim>
                                        <p:anim calcmode="lin" valueType="num">
                                          <p:cBhvr>
                                            <p:cTn id="41" dur="200" fill="hold"/>
                                            <p:tgtEl>
                                              <p:spTgt spid="101"/>
                                            </p:tgtEl>
                                            <p:attrNameLst>
                                              <p:attrName>ppt_y</p:attrName>
                                            </p:attrNameLst>
                                          </p:cBhvr>
                                          <p:tavLst>
                                            <p:tav tm="0">
                                              <p:val>
                                                <p:strVal val="#ppt_y+.1"/>
                                              </p:val>
                                            </p:tav>
                                            <p:tav tm="100000">
                                              <p:val>
                                                <p:strVal val="#ppt_y"/>
                                              </p:val>
                                            </p:tav>
                                          </p:tavLst>
                                        </p:anim>
                                      </p:childTnLst>
                                    </p:cTn>
                                  </p:par>
                                  <p:par>
                                    <p:cTn id="42" presetID="6" presetClass="entr" presetSubtype="16"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circle(in)">
                                          <p:cBhvr>
                                            <p:cTn id="44" dur="500"/>
                                            <p:tgtEl>
                                              <p:spTgt spid="23"/>
                                            </p:tgtEl>
                                          </p:cBhvr>
                                        </p:animEffect>
                                      </p:childTnLst>
                                    </p:cTn>
                                  </p:par>
                                </p:childTnLst>
                              </p:cTn>
                            </p:par>
                            <p:par>
                              <p:cTn id="45" fill="hold">
                                <p:stCondLst>
                                  <p:cond delay="3600"/>
                                </p:stCondLst>
                                <p:childTnLst>
                                  <p:par>
                                    <p:cTn id="46" presetID="42" presetClass="entr" presetSubtype="0" fill="hold" nodeType="afterEffect">
                                      <p:stCondLst>
                                        <p:cond delay="200"/>
                                      </p:stCondLst>
                                      <p:childTnLst>
                                        <p:set>
                                          <p:cBhvr>
                                            <p:cTn id="47" dur="1" fill="hold">
                                              <p:stCondLst>
                                                <p:cond delay="0"/>
                                              </p:stCondLst>
                                            </p:cTn>
                                            <p:tgtEl>
                                              <p:spTgt spid="129"/>
                                            </p:tgtEl>
                                            <p:attrNameLst>
                                              <p:attrName>style.visibility</p:attrName>
                                            </p:attrNameLst>
                                          </p:cBhvr>
                                          <p:to>
                                            <p:strVal val="visible"/>
                                          </p:to>
                                        </p:set>
                                        <p:animEffect transition="in" filter="fade">
                                          <p:cBhvr>
                                            <p:cTn id="48" dur="200"/>
                                            <p:tgtEl>
                                              <p:spTgt spid="129"/>
                                            </p:tgtEl>
                                          </p:cBhvr>
                                        </p:animEffect>
                                        <p:anim calcmode="lin" valueType="num">
                                          <p:cBhvr>
                                            <p:cTn id="49" dur="200" fill="hold"/>
                                            <p:tgtEl>
                                              <p:spTgt spid="129"/>
                                            </p:tgtEl>
                                            <p:attrNameLst>
                                              <p:attrName>ppt_x</p:attrName>
                                            </p:attrNameLst>
                                          </p:cBhvr>
                                          <p:tavLst>
                                            <p:tav tm="0">
                                              <p:val>
                                                <p:strVal val="#ppt_x"/>
                                              </p:val>
                                            </p:tav>
                                            <p:tav tm="100000">
                                              <p:val>
                                                <p:strVal val="#ppt_x"/>
                                              </p:val>
                                            </p:tav>
                                          </p:tavLst>
                                        </p:anim>
                                        <p:anim calcmode="lin" valueType="num">
                                          <p:cBhvr>
                                            <p:cTn id="50" dur="200" fill="hold"/>
                                            <p:tgtEl>
                                              <p:spTgt spid="129"/>
                                            </p:tgtEl>
                                            <p:attrNameLst>
                                              <p:attrName>ppt_y</p:attrName>
                                            </p:attrNameLst>
                                          </p:cBhvr>
                                          <p:tavLst>
                                            <p:tav tm="0">
                                              <p:val>
                                                <p:strVal val="#ppt_y+.1"/>
                                              </p:val>
                                            </p:tav>
                                            <p:tav tm="100000">
                                              <p:val>
                                                <p:strVal val="#ppt_y"/>
                                              </p:val>
                                            </p:tav>
                                          </p:tavLst>
                                        </p:anim>
                                      </p:childTnLst>
                                    </p:cTn>
                                  </p:par>
                                  <p:par>
                                    <p:cTn id="51" presetID="6" presetClass="entr" presetSubtype="16"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circle(in)">
                                          <p:cBhvr>
                                            <p:cTn id="53" dur="500"/>
                                            <p:tgtEl>
                                              <p:spTgt spid="43"/>
                                            </p:tgtEl>
                                          </p:cBhvr>
                                        </p:animEffect>
                                      </p:childTnLst>
                                    </p:cTn>
                                  </p:par>
                                </p:childTnLst>
                              </p:cTn>
                            </p:par>
                            <p:par>
                              <p:cTn id="54" fill="hold">
                                <p:stCondLst>
                                  <p:cond delay="4100"/>
                                </p:stCondLst>
                                <p:childTnLst>
                                  <p:par>
                                    <p:cTn id="55" presetID="42" presetClass="entr" presetSubtype="0" fill="hold" nodeType="afterEffect">
                                      <p:stCondLst>
                                        <p:cond delay="20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200"/>
                                            <p:tgtEl>
                                              <p:spTgt spid="68"/>
                                            </p:tgtEl>
                                          </p:cBhvr>
                                        </p:animEffect>
                                        <p:anim calcmode="lin" valueType="num">
                                          <p:cBhvr>
                                            <p:cTn id="58" dur="200" fill="hold"/>
                                            <p:tgtEl>
                                              <p:spTgt spid="68"/>
                                            </p:tgtEl>
                                            <p:attrNameLst>
                                              <p:attrName>ppt_x</p:attrName>
                                            </p:attrNameLst>
                                          </p:cBhvr>
                                          <p:tavLst>
                                            <p:tav tm="0">
                                              <p:val>
                                                <p:strVal val="#ppt_x"/>
                                              </p:val>
                                            </p:tav>
                                            <p:tav tm="100000">
                                              <p:val>
                                                <p:strVal val="#ppt_x"/>
                                              </p:val>
                                            </p:tav>
                                          </p:tavLst>
                                        </p:anim>
                                        <p:anim calcmode="lin" valueType="num">
                                          <p:cBhvr>
                                            <p:cTn id="59" dur="200" fill="hold"/>
                                            <p:tgtEl>
                                              <p:spTgt spid="68"/>
                                            </p:tgtEl>
                                            <p:attrNameLst>
                                              <p:attrName>ppt_y</p:attrName>
                                            </p:attrNameLst>
                                          </p:cBhvr>
                                          <p:tavLst>
                                            <p:tav tm="0">
                                              <p:val>
                                                <p:strVal val="#ppt_y+.1"/>
                                              </p:val>
                                            </p:tav>
                                            <p:tav tm="100000">
                                              <p:val>
                                                <p:strVal val="#ppt_y"/>
                                              </p:val>
                                            </p:tav>
                                          </p:tavLst>
                                        </p:anim>
                                      </p:childTnLst>
                                    </p:cTn>
                                  </p:par>
                                  <p:par>
                                    <p:cTn id="60" presetID="6" presetClass="entr" presetSubtype="16"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circle(in)">
                                          <p:cBhvr>
                                            <p:cTn id="62" dur="500"/>
                                            <p:tgtEl>
                                              <p:spTgt spid="33"/>
                                            </p:tgtEl>
                                          </p:cBhvr>
                                        </p:animEffect>
                                      </p:childTnLst>
                                    </p:cTn>
                                  </p:par>
                                </p:childTnLst>
                              </p:cTn>
                            </p:par>
                            <p:par>
                              <p:cTn id="63" fill="hold">
                                <p:stCondLst>
                                  <p:cond delay="4600"/>
                                </p:stCondLst>
                                <p:childTnLst>
                                  <p:par>
                                    <p:cTn id="64" presetID="6" presetClass="entr" presetSubtype="32"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circle(out)">
                                          <p:cBhvr>
                                            <p:cTn id="66" dur="100"/>
                                            <p:tgtEl>
                                              <p:spTgt spid="24"/>
                                            </p:tgtEl>
                                          </p:cBhvr>
                                        </p:animEffect>
                                      </p:childTnLst>
                                    </p:cTn>
                                  </p:par>
                                </p:childTnLst>
                              </p:cTn>
                            </p:par>
                            <p:par>
                              <p:cTn id="67" fill="hold">
                                <p:stCondLst>
                                  <p:cond delay="4700"/>
                                </p:stCondLst>
                                <p:childTnLst>
                                  <p:par>
                                    <p:cTn id="68" presetID="6" presetClass="entr" presetSubtype="32"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circle(out)">
                                          <p:cBhvr>
                                            <p:cTn id="70" dur="100"/>
                                            <p:tgtEl>
                                              <p:spTgt spid="25"/>
                                            </p:tgtEl>
                                          </p:cBhvr>
                                        </p:animEffect>
                                      </p:childTnLst>
                                    </p:cTn>
                                  </p:par>
                                </p:childTnLst>
                              </p:cTn>
                            </p:par>
                            <p:par>
                              <p:cTn id="71" fill="hold">
                                <p:stCondLst>
                                  <p:cond delay="4800"/>
                                </p:stCondLst>
                                <p:childTnLst>
                                  <p:par>
                                    <p:cTn id="72" presetID="6" presetClass="entr" presetSubtype="32"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circle(out)">
                                          <p:cBhvr>
                                            <p:cTn id="74" dur="100"/>
                                            <p:tgtEl>
                                              <p:spTgt spid="26"/>
                                            </p:tgtEl>
                                          </p:cBhvr>
                                        </p:animEffect>
                                      </p:childTnLst>
                                    </p:cTn>
                                  </p:par>
                                </p:childTnLst>
                              </p:cTn>
                            </p:par>
                            <p:par>
                              <p:cTn id="75" fill="hold">
                                <p:stCondLst>
                                  <p:cond delay="4900"/>
                                </p:stCondLst>
                                <p:childTnLst>
                                  <p:par>
                                    <p:cTn id="76" presetID="6" presetClass="entr" presetSubtype="32"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circle(out)">
                                          <p:cBhvr>
                                            <p:cTn id="78" dur="100"/>
                                            <p:tgtEl>
                                              <p:spTgt spid="27"/>
                                            </p:tgtEl>
                                          </p:cBhvr>
                                        </p:animEffect>
                                      </p:childTnLst>
                                    </p:cTn>
                                  </p:par>
                                </p:childTnLst>
                              </p:cTn>
                            </p:par>
                            <p:par>
                              <p:cTn id="79" fill="hold">
                                <p:stCondLst>
                                  <p:cond delay="5000"/>
                                </p:stCondLst>
                                <p:childTnLst>
                                  <p:par>
                                    <p:cTn id="80" presetID="6" presetClass="entr" presetSubtype="32"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circle(out)">
                                          <p:cBhvr>
                                            <p:cTn id="82" dur="100"/>
                                            <p:tgtEl>
                                              <p:spTgt spid="28"/>
                                            </p:tgtEl>
                                          </p:cBhvr>
                                        </p:animEffect>
                                      </p:childTnLst>
                                    </p:cTn>
                                  </p:par>
                                </p:childTnLst>
                              </p:cTn>
                            </p:par>
                            <p:par>
                              <p:cTn id="83" fill="hold">
                                <p:stCondLst>
                                  <p:cond delay="5100"/>
                                </p:stCondLst>
                                <p:childTnLst>
                                  <p:par>
                                    <p:cTn id="84" presetID="6" presetClass="entr" presetSubtype="32"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circle(out)">
                                          <p:cBhvr>
                                            <p:cTn id="86" dur="100"/>
                                            <p:tgtEl>
                                              <p:spTgt spid="29"/>
                                            </p:tgtEl>
                                          </p:cBhvr>
                                        </p:animEffect>
                                      </p:childTnLst>
                                    </p:cTn>
                                  </p:par>
                                </p:childTnLst>
                              </p:cTn>
                            </p:par>
                            <p:par>
                              <p:cTn id="87" fill="hold">
                                <p:stCondLst>
                                  <p:cond delay="5200"/>
                                </p:stCondLst>
                                <p:childTnLst>
                                  <p:par>
                                    <p:cTn id="88" presetID="6" presetClass="entr" presetSubtype="32"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circle(out)">
                                          <p:cBhvr>
                                            <p:cTn id="90" dur="100"/>
                                            <p:tgtEl>
                                              <p:spTgt spid="32"/>
                                            </p:tgtEl>
                                          </p:cBhvr>
                                        </p:animEffect>
                                      </p:childTnLst>
                                    </p:cTn>
                                  </p:par>
                                </p:childTnLst>
                              </p:cTn>
                            </p:par>
                            <p:par>
                              <p:cTn id="91" fill="hold">
                                <p:stCondLst>
                                  <p:cond delay="5300"/>
                                </p:stCondLst>
                                <p:childTnLst>
                                  <p:par>
                                    <p:cTn id="92" presetID="6" presetClass="entr" presetSubtype="32"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circle(out)">
                                          <p:cBhvr>
                                            <p:cTn id="94" dur="100"/>
                                            <p:tgtEl>
                                              <p:spTgt spid="31"/>
                                            </p:tgtEl>
                                          </p:cBhvr>
                                        </p:animEffect>
                                      </p:childTnLst>
                                    </p:cTn>
                                  </p:par>
                                </p:childTnLst>
                              </p:cTn>
                            </p:par>
                            <p:par>
                              <p:cTn id="95" fill="hold">
                                <p:stCondLst>
                                  <p:cond delay="5400"/>
                                </p:stCondLst>
                                <p:childTnLst>
                                  <p:par>
                                    <p:cTn id="96" presetID="6" presetClass="entr" presetSubtype="32" fill="hold" grpId="0" nodeType="after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circle(out)">
                                          <p:cBhvr>
                                            <p:cTn id="98" dur="100"/>
                                            <p:tgtEl>
                                              <p:spTgt spid="30"/>
                                            </p:tgtEl>
                                          </p:cBhvr>
                                        </p:animEffect>
                                      </p:childTnLst>
                                    </p:cTn>
                                  </p:par>
                                </p:childTnLst>
                              </p:cTn>
                            </p:par>
                            <p:par>
                              <p:cTn id="99" fill="hold">
                                <p:stCondLst>
                                  <p:cond delay="5500"/>
                                </p:stCondLst>
                                <p:childTnLst>
                                  <p:par>
                                    <p:cTn id="100" presetID="53" presetClass="entr" presetSubtype="16" fill="hold" grpId="0" nodeType="afterEffect">
                                      <p:stCondLst>
                                        <p:cond delay="0"/>
                                      </p:stCondLst>
                                      <p:childTnLst>
                                        <p:set>
                                          <p:cBhvr>
                                            <p:cTn id="101" dur="1" fill="hold">
                                              <p:stCondLst>
                                                <p:cond delay="0"/>
                                              </p:stCondLst>
                                            </p:cTn>
                                            <p:tgtEl>
                                              <p:spTgt spid="158"/>
                                            </p:tgtEl>
                                            <p:attrNameLst>
                                              <p:attrName>style.visibility</p:attrName>
                                            </p:attrNameLst>
                                          </p:cBhvr>
                                          <p:to>
                                            <p:strVal val="visible"/>
                                          </p:to>
                                        </p:set>
                                        <p:anim calcmode="lin" valueType="num">
                                          <p:cBhvr>
                                            <p:cTn id="102" dur="500" fill="hold"/>
                                            <p:tgtEl>
                                              <p:spTgt spid="158"/>
                                            </p:tgtEl>
                                            <p:attrNameLst>
                                              <p:attrName>ppt_w</p:attrName>
                                            </p:attrNameLst>
                                          </p:cBhvr>
                                          <p:tavLst>
                                            <p:tav tm="0">
                                              <p:val>
                                                <p:fltVal val="0"/>
                                              </p:val>
                                            </p:tav>
                                            <p:tav tm="100000">
                                              <p:val>
                                                <p:strVal val="#ppt_w"/>
                                              </p:val>
                                            </p:tav>
                                          </p:tavLst>
                                        </p:anim>
                                        <p:anim calcmode="lin" valueType="num">
                                          <p:cBhvr>
                                            <p:cTn id="103" dur="500" fill="hold"/>
                                            <p:tgtEl>
                                              <p:spTgt spid="158"/>
                                            </p:tgtEl>
                                            <p:attrNameLst>
                                              <p:attrName>ppt_h</p:attrName>
                                            </p:attrNameLst>
                                          </p:cBhvr>
                                          <p:tavLst>
                                            <p:tav tm="0">
                                              <p:val>
                                                <p:fltVal val="0"/>
                                              </p:val>
                                            </p:tav>
                                            <p:tav tm="100000">
                                              <p:val>
                                                <p:strVal val="#ppt_h"/>
                                              </p:val>
                                            </p:tav>
                                          </p:tavLst>
                                        </p:anim>
                                        <p:animEffect transition="in" filter="fade">
                                          <p:cBhvr>
                                            <p:cTn id="104" dur="500"/>
                                            <p:tgtEl>
                                              <p:spTgt spid="158"/>
                                            </p:tgtEl>
                                          </p:cBhvr>
                                        </p:animEffect>
                                      </p:childTnLst>
                                    </p:cTn>
                                  </p:par>
                                </p:childTnLst>
                              </p:cTn>
                            </p:par>
                            <p:par>
                              <p:cTn id="105" fill="hold">
                                <p:stCondLst>
                                  <p:cond delay="6000"/>
                                </p:stCondLst>
                                <p:childTnLst>
                                  <p:par>
                                    <p:cTn id="106" presetID="6" presetClass="entr" presetSubtype="32" fill="hold" grpId="0" nodeType="afterEffect">
                                      <p:stCondLst>
                                        <p:cond delay="0"/>
                                      </p:stCondLst>
                                      <p:childTnLst>
                                        <p:set>
                                          <p:cBhvr>
                                            <p:cTn id="107" dur="1" fill="hold">
                                              <p:stCondLst>
                                                <p:cond delay="0"/>
                                              </p:stCondLst>
                                            </p:cTn>
                                            <p:tgtEl>
                                              <p:spTgt spid="44"/>
                                            </p:tgtEl>
                                            <p:attrNameLst>
                                              <p:attrName>style.visibility</p:attrName>
                                            </p:attrNameLst>
                                          </p:cBhvr>
                                          <p:to>
                                            <p:strVal val="visible"/>
                                          </p:to>
                                        </p:set>
                                        <p:animEffect transition="in" filter="circle(out)">
                                          <p:cBhvr>
                                            <p:cTn id="108" dur="100"/>
                                            <p:tgtEl>
                                              <p:spTgt spid="44"/>
                                            </p:tgtEl>
                                          </p:cBhvr>
                                        </p:animEffect>
                                      </p:childTnLst>
                                    </p:cTn>
                                  </p:par>
                                </p:childTnLst>
                              </p:cTn>
                            </p:par>
                            <p:par>
                              <p:cTn id="109" fill="hold">
                                <p:stCondLst>
                                  <p:cond delay="6100"/>
                                </p:stCondLst>
                                <p:childTnLst>
                                  <p:par>
                                    <p:cTn id="110" presetID="6" presetClass="entr" presetSubtype="32" fill="hold" grpId="0" nodeType="afterEffect">
                                      <p:stCondLst>
                                        <p:cond delay="0"/>
                                      </p:stCondLst>
                                      <p:childTnLst>
                                        <p:set>
                                          <p:cBhvr>
                                            <p:cTn id="111" dur="1" fill="hold">
                                              <p:stCondLst>
                                                <p:cond delay="0"/>
                                              </p:stCondLst>
                                            </p:cTn>
                                            <p:tgtEl>
                                              <p:spTgt spid="60"/>
                                            </p:tgtEl>
                                            <p:attrNameLst>
                                              <p:attrName>style.visibility</p:attrName>
                                            </p:attrNameLst>
                                          </p:cBhvr>
                                          <p:to>
                                            <p:strVal val="visible"/>
                                          </p:to>
                                        </p:set>
                                        <p:animEffect transition="in" filter="circle(out)">
                                          <p:cBhvr>
                                            <p:cTn id="112" dur="100"/>
                                            <p:tgtEl>
                                              <p:spTgt spid="60"/>
                                            </p:tgtEl>
                                          </p:cBhvr>
                                        </p:animEffect>
                                      </p:childTnLst>
                                    </p:cTn>
                                  </p:par>
                                </p:childTnLst>
                              </p:cTn>
                            </p:par>
                            <p:par>
                              <p:cTn id="113" fill="hold">
                                <p:stCondLst>
                                  <p:cond delay="6200"/>
                                </p:stCondLst>
                                <p:childTnLst>
                                  <p:par>
                                    <p:cTn id="114" presetID="6" presetClass="entr" presetSubtype="32" fill="hold" grpId="0" nodeType="afterEffect">
                                      <p:stCondLst>
                                        <p:cond delay="0"/>
                                      </p:stCondLst>
                                      <p:childTnLst>
                                        <p:set>
                                          <p:cBhvr>
                                            <p:cTn id="115" dur="1" fill="hold">
                                              <p:stCondLst>
                                                <p:cond delay="0"/>
                                              </p:stCondLst>
                                            </p:cTn>
                                            <p:tgtEl>
                                              <p:spTgt spid="61"/>
                                            </p:tgtEl>
                                            <p:attrNameLst>
                                              <p:attrName>style.visibility</p:attrName>
                                            </p:attrNameLst>
                                          </p:cBhvr>
                                          <p:to>
                                            <p:strVal val="visible"/>
                                          </p:to>
                                        </p:set>
                                        <p:animEffect transition="in" filter="circle(out)">
                                          <p:cBhvr>
                                            <p:cTn id="116" dur="100"/>
                                            <p:tgtEl>
                                              <p:spTgt spid="61"/>
                                            </p:tgtEl>
                                          </p:cBhvr>
                                        </p:animEffect>
                                      </p:childTnLst>
                                    </p:cTn>
                                  </p:par>
                                </p:childTnLst>
                              </p:cTn>
                            </p:par>
                            <p:par>
                              <p:cTn id="117" fill="hold">
                                <p:stCondLst>
                                  <p:cond delay="6300"/>
                                </p:stCondLst>
                                <p:childTnLst>
                                  <p:par>
                                    <p:cTn id="118" presetID="6" presetClass="entr" presetSubtype="32" fill="hold" grpId="0" nodeType="afterEffect">
                                      <p:stCondLst>
                                        <p:cond delay="0"/>
                                      </p:stCondLst>
                                      <p:childTnLst>
                                        <p:set>
                                          <p:cBhvr>
                                            <p:cTn id="119" dur="1" fill="hold">
                                              <p:stCondLst>
                                                <p:cond delay="0"/>
                                              </p:stCondLst>
                                            </p:cTn>
                                            <p:tgtEl>
                                              <p:spTgt spid="62"/>
                                            </p:tgtEl>
                                            <p:attrNameLst>
                                              <p:attrName>style.visibility</p:attrName>
                                            </p:attrNameLst>
                                          </p:cBhvr>
                                          <p:to>
                                            <p:strVal val="visible"/>
                                          </p:to>
                                        </p:set>
                                        <p:animEffect transition="in" filter="circle(out)">
                                          <p:cBhvr>
                                            <p:cTn id="120" dur="100"/>
                                            <p:tgtEl>
                                              <p:spTgt spid="62"/>
                                            </p:tgtEl>
                                          </p:cBhvr>
                                        </p:animEffect>
                                      </p:childTnLst>
                                    </p:cTn>
                                  </p:par>
                                </p:childTnLst>
                              </p:cTn>
                            </p:par>
                            <p:par>
                              <p:cTn id="121" fill="hold">
                                <p:stCondLst>
                                  <p:cond delay="6400"/>
                                </p:stCondLst>
                                <p:childTnLst>
                                  <p:par>
                                    <p:cTn id="122" presetID="6" presetClass="entr" presetSubtype="32" fill="hold" grpId="0" nodeType="after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circle(out)">
                                          <p:cBhvr>
                                            <p:cTn id="124" dur="100"/>
                                            <p:tgtEl>
                                              <p:spTgt spid="63"/>
                                            </p:tgtEl>
                                          </p:cBhvr>
                                        </p:animEffect>
                                      </p:childTnLst>
                                    </p:cTn>
                                  </p:par>
                                </p:childTnLst>
                              </p:cTn>
                            </p:par>
                            <p:par>
                              <p:cTn id="125" fill="hold">
                                <p:stCondLst>
                                  <p:cond delay="6500"/>
                                </p:stCondLst>
                                <p:childTnLst>
                                  <p:par>
                                    <p:cTn id="126" presetID="6" presetClass="entr" presetSubtype="32" fill="hold" grpId="0" nodeType="afterEffect">
                                      <p:stCondLst>
                                        <p:cond delay="0"/>
                                      </p:stCondLst>
                                      <p:childTnLst>
                                        <p:set>
                                          <p:cBhvr>
                                            <p:cTn id="127" dur="1" fill="hold">
                                              <p:stCondLst>
                                                <p:cond delay="0"/>
                                              </p:stCondLst>
                                            </p:cTn>
                                            <p:tgtEl>
                                              <p:spTgt spid="64"/>
                                            </p:tgtEl>
                                            <p:attrNameLst>
                                              <p:attrName>style.visibility</p:attrName>
                                            </p:attrNameLst>
                                          </p:cBhvr>
                                          <p:to>
                                            <p:strVal val="visible"/>
                                          </p:to>
                                        </p:set>
                                        <p:animEffect transition="in" filter="circle(out)">
                                          <p:cBhvr>
                                            <p:cTn id="128" dur="100"/>
                                            <p:tgtEl>
                                              <p:spTgt spid="64"/>
                                            </p:tgtEl>
                                          </p:cBhvr>
                                        </p:animEffect>
                                      </p:childTnLst>
                                    </p:cTn>
                                  </p:par>
                                </p:childTnLst>
                              </p:cTn>
                            </p:par>
                            <p:par>
                              <p:cTn id="129" fill="hold">
                                <p:stCondLst>
                                  <p:cond delay="6600"/>
                                </p:stCondLst>
                                <p:childTnLst>
                                  <p:par>
                                    <p:cTn id="130" presetID="6" presetClass="entr" presetSubtype="32" fill="hold" grpId="0" nodeType="afterEffect">
                                      <p:stCondLst>
                                        <p:cond delay="0"/>
                                      </p:stCondLst>
                                      <p:childTnLst>
                                        <p:set>
                                          <p:cBhvr>
                                            <p:cTn id="131" dur="1" fill="hold">
                                              <p:stCondLst>
                                                <p:cond delay="0"/>
                                              </p:stCondLst>
                                            </p:cTn>
                                            <p:tgtEl>
                                              <p:spTgt spid="67"/>
                                            </p:tgtEl>
                                            <p:attrNameLst>
                                              <p:attrName>style.visibility</p:attrName>
                                            </p:attrNameLst>
                                          </p:cBhvr>
                                          <p:to>
                                            <p:strVal val="visible"/>
                                          </p:to>
                                        </p:set>
                                        <p:animEffect transition="in" filter="circle(out)">
                                          <p:cBhvr>
                                            <p:cTn id="132" dur="100"/>
                                            <p:tgtEl>
                                              <p:spTgt spid="67"/>
                                            </p:tgtEl>
                                          </p:cBhvr>
                                        </p:animEffect>
                                      </p:childTnLst>
                                    </p:cTn>
                                  </p:par>
                                </p:childTnLst>
                              </p:cTn>
                            </p:par>
                            <p:par>
                              <p:cTn id="133" fill="hold">
                                <p:stCondLst>
                                  <p:cond delay="6700"/>
                                </p:stCondLst>
                                <p:childTnLst>
                                  <p:par>
                                    <p:cTn id="134" presetID="6" presetClass="entr" presetSubtype="32" fill="hold" grpId="0" nodeType="afterEffect">
                                      <p:stCondLst>
                                        <p:cond delay="0"/>
                                      </p:stCondLst>
                                      <p:childTnLst>
                                        <p:set>
                                          <p:cBhvr>
                                            <p:cTn id="135" dur="1" fill="hold">
                                              <p:stCondLst>
                                                <p:cond delay="0"/>
                                              </p:stCondLst>
                                            </p:cTn>
                                            <p:tgtEl>
                                              <p:spTgt spid="66"/>
                                            </p:tgtEl>
                                            <p:attrNameLst>
                                              <p:attrName>style.visibility</p:attrName>
                                            </p:attrNameLst>
                                          </p:cBhvr>
                                          <p:to>
                                            <p:strVal val="visible"/>
                                          </p:to>
                                        </p:set>
                                        <p:animEffect transition="in" filter="circle(out)">
                                          <p:cBhvr>
                                            <p:cTn id="136" dur="100"/>
                                            <p:tgtEl>
                                              <p:spTgt spid="66"/>
                                            </p:tgtEl>
                                          </p:cBhvr>
                                        </p:animEffect>
                                      </p:childTnLst>
                                    </p:cTn>
                                  </p:par>
                                </p:childTnLst>
                              </p:cTn>
                            </p:par>
                            <p:par>
                              <p:cTn id="137" fill="hold">
                                <p:stCondLst>
                                  <p:cond delay="6800"/>
                                </p:stCondLst>
                                <p:childTnLst>
                                  <p:par>
                                    <p:cTn id="138" presetID="6" presetClass="entr" presetSubtype="32" fill="hold" grpId="0" nodeType="afterEffect">
                                      <p:stCondLst>
                                        <p:cond delay="0"/>
                                      </p:stCondLst>
                                      <p:childTnLst>
                                        <p:set>
                                          <p:cBhvr>
                                            <p:cTn id="139" dur="1" fill="hold">
                                              <p:stCondLst>
                                                <p:cond delay="0"/>
                                              </p:stCondLst>
                                            </p:cTn>
                                            <p:tgtEl>
                                              <p:spTgt spid="65"/>
                                            </p:tgtEl>
                                            <p:attrNameLst>
                                              <p:attrName>style.visibility</p:attrName>
                                            </p:attrNameLst>
                                          </p:cBhvr>
                                          <p:to>
                                            <p:strVal val="visible"/>
                                          </p:to>
                                        </p:set>
                                        <p:animEffect transition="in" filter="circle(out)">
                                          <p:cBhvr>
                                            <p:cTn id="140" dur="100"/>
                                            <p:tgtEl>
                                              <p:spTgt spid="65"/>
                                            </p:tgtEl>
                                          </p:cBhvr>
                                        </p:animEffect>
                                      </p:childTnLst>
                                    </p:cTn>
                                  </p:par>
                                </p:childTnLst>
                              </p:cTn>
                            </p:par>
                            <p:par>
                              <p:cTn id="141" fill="hold">
                                <p:stCondLst>
                                  <p:cond delay="6900"/>
                                </p:stCondLst>
                                <p:childTnLst>
                                  <p:par>
                                    <p:cTn id="142" presetID="53" presetClass="entr" presetSubtype="16" fill="hold" grpId="0" nodeType="afterEffect">
                                      <p:stCondLst>
                                        <p:cond delay="0"/>
                                      </p:stCondLst>
                                      <p:childTnLst>
                                        <p:set>
                                          <p:cBhvr>
                                            <p:cTn id="143" dur="1" fill="hold">
                                              <p:stCondLst>
                                                <p:cond delay="0"/>
                                              </p:stCondLst>
                                            </p:cTn>
                                            <p:tgtEl>
                                              <p:spTgt spid="159"/>
                                            </p:tgtEl>
                                            <p:attrNameLst>
                                              <p:attrName>style.visibility</p:attrName>
                                            </p:attrNameLst>
                                          </p:cBhvr>
                                          <p:to>
                                            <p:strVal val="visible"/>
                                          </p:to>
                                        </p:set>
                                        <p:anim calcmode="lin" valueType="num">
                                          <p:cBhvr>
                                            <p:cTn id="144" dur="500" fill="hold"/>
                                            <p:tgtEl>
                                              <p:spTgt spid="159"/>
                                            </p:tgtEl>
                                            <p:attrNameLst>
                                              <p:attrName>ppt_w</p:attrName>
                                            </p:attrNameLst>
                                          </p:cBhvr>
                                          <p:tavLst>
                                            <p:tav tm="0">
                                              <p:val>
                                                <p:fltVal val="0"/>
                                              </p:val>
                                            </p:tav>
                                            <p:tav tm="100000">
                                              <p:val>
                                                <p:strVal val="#ppt_w"/>
                                              </p:val>
                                            </p:tav>
                                          </p:tavLst>
                                        </p:anim>
                                        <p:anim calcmode="lin" valueType="num">
                                          <p:cBhvr>
                                            <p:cTn id="145" dur="500" fill="hold"/>
                                            <p:tgtEl>
                                              <p:spTgt spid="159"/>
                                            </p:tgtEl>
                                            <p:attrNameLst>
                                              <p:attrName>ppt_h</p:attrName>
                                            </p:attrNameLst>
                                          </p:cBhvr>
                                          <p:tavLst>
                                            <p:tav tm="0">
                                              <p:val>
                                                <p:fltVal val="0"/>
                                              </p:val>
                                            </p:tav>
                                            <p:tav tm="100000">
                                              <p:val>
                                                <p:strVal val="#ppt_h"/>
                                              </p:val>
                                            </p:tav>
                                          </p:tavLst>
                                        </p:anim>
                                        <p:animEffect transition="in" filter="fade">
                                          <p:cBhvr>
                                            <p:cTn id="146" dur="500"/>
                                            <p:tgtEl>
                                              <p:spTgt spid="159"/>
                                            </p:tgtEl>
                                          </p:cBhvr>
                                        </p:animEffect>
                                      </p:childTnLst>
                                    </p:cTn>
                                  </p:par>
                                </p:childTnLst>
                              </p:cTn>
                            </p:par>
                            <p:par>
                              <p:cTn id="147" fill="hold">
                                <p:stCondLst>
                                  <p:cond delay="7400"/>
                                </p:stCondLst>
                                <p:childTnLst>
                                  <p:par>
                                    <p:cTn id="148" presetID="6" presetClass="entr" presetSubtype="32" fill="hold" grpId="0" nodeType="afterEffect">
                                      <p:stCondLst>
                                        <p:cond delay="0"/>
                                      </p:stCondLst>
                                      <p:childTnLst>
                                        <p:set>
                                          <p:cBhvr>
                                            <p:cTn id="149" dur="1" fill="hold">
                                              <p:stCondLst>
                                                <p:cond delay="0"/>
                                              </p:stCondLst>
                                            </p:cTn>
                                            <p:tgtEl>
                                              <p:spTgt spid="34"/>
                                            </p:tgtEl>
                                            <p:attrNameLst>
                                              <p:attrName>style.visibility</p:attrName>
                                            </p:attrNameLst>
                                          </p:cBhvr>
                                          <p:to>
                                            <p:strVal val="visible"/>
                                          </p:to>
                                        </p:set>
                                        <p:animEffect transition="in" filter="circle(out)">
                                          <p:cBhvr>
                                            <p:cTn id="150" dur="100"/>
                                            <p:tgtEl>
                                              <p:spTgt spid="34"/>
                                            </p:tgtEl>
                                          </p:cBhvr>
                                        </p:animEffect>
                                      </p:childTnLst>
                                    </p:cTn>
                                  </p:par>
                                </p:childTnLst>
                              </p:cTn>
                            </p:par>
                            <p:par>
                              <p:cTn id="151" fill="hold">
                                <p:stCondLst>
                                  <p:cond delay="7500"/>
                                </p:stCondLst>
                                <p:childTnLst>
                                  <p:par>
                                    <p:cTn id="152" presetID="6" presetClass="entr" presetSubtype="32" fill="hold" grpId="0" nodeType="afterEffect">
                                      <p:stCondLst>
                                        <p:cond delay="0"/>
                                      </p:stCondLst>
                                      <p:childTnLst>
                                        <p:set>
                                          <p:cBhvr>
                                            <p:cTn id="153" dur="1" fill="hold">
                                              <p:stCondLst>
                                                <p:cond delay="0"/>
                                              </p:stCondLst>
                                            </p:cTn>
                                            <p:tgtEl>
                                              <p:spTgt spid="35"/>
                                            </p:tgtEl>
                                            <p:attrNameLst>
                                              <p:attrName>style.visibility</p:attrName>
                                            </p:attrNameLst>
                                          </p:cBhvr>
                                          <p:to>
                                            <p:strVal val="visible"/>
                                          </p:to>
                                        </p:set>
                                        <p:animEffect transition="in" filter="circle(out)">
                                          <p:cBhvr>
                                            <p:cTn id="154" dur="100"/>
                                            <p:tgtEl>
                                              <p:spTgt spid="35"/>
                                            </p:tgtEl>
                                          </p:cBhvr>
                                        </p:animEffect>
                                      </p:childTnLst>
                                    </p:cTn>
                                  </p:par>
                                </p:childTnLst>
                              </p:cTn>
                            </p:par>
                            <p:par>
                              <p:cTn id="155" fill="hold">
                                <p:stCondLst>
                                  <p:cond delay="7600"/>
                                </p:stCondLst>
                                <p:childTnLst>
                                  <p:par>
                                    <p:cTn id="156" presetID="6" presetClass="entr" presetSubtype="32" fill="hold" grpId="0" nodeType="afterEffect">
                                      <p:stCondLst>
                                        <p:cond delay="0"/>
                                      </p:stCondLst>
                                      <p:childTnLst>
                                        <p:set>
                                          <p:cBhvr>
                                            <p:cTn id="157" dur="1" fill="hold">
                                              <p:stCondLst>
                                                <p:cond delay="0"/>
                                              </p:stCondLst>
                                            </p:cTn>
                                            <p:tgtEl>
                                              <p:spTgt spid="36"/>
                                            </p:tgtEl>
                                            <p:attrNameLst>
                                              <p:attrName>style.visibility</p:attrName>
                                            </p:attrNameLst>
                                          </p:cBhvr>
                                          <p:to>
                                            <p:strVal val="visible"/>
                                          </p:to>
                                        </p:set>
                                        <p:animEffect transition="in" filter="circle(out)">
                                          <p:cBhvr>
                                            <p:cTn id="158" dur="100"/>
                                            <p:tgtEl>
                                              <p:spTgt spid="36"/>
                                            </p:tgtEl>
                                          </p:cBhvr>
                                        </p:animEffect>
                                      </p:childTnLst>
                                    </p:cTn>
                                  </p:par>
                                </p:childTnLst>
                              </p:cTn>
                            </p:par>
                            <p:par>
                              <p:cTn id="159" fill="hold">
                                <p:stCondLst>
                                  <p:cond delay="7700"/>
                                </p:stCondLst>
                                <p:childTnLst>
                                  <p:par>
                                    <p:cTn id="160" presetID="6" presetClass="entr" presetSubtype="32" fill="hold" grpId="0" nodeType="afterEffect">
                                      <p:stCondLst>
                                        <p:cond delay="0"/>
                                      </p:stCondLst>
                                      <p:childTnLst>
                                        <p:set>
                                          <p:cBhvr>
                                            <p:cTn id="161" dur="1" fill="hold">
                                              <p:stCondLst>
                                                <p:cond delay="0"/>
                                              </p:stCondLst>
                                            </p:cTn>
                                            <p:tgtEl>
                                              <p:spTgt spid="37"/>
                                            </p:tgtEl>
                                            <p:attrNameLst>
                                              <p:attrName>style.visibility</p:attrName>
                                            </p:attrNameLst>
                                          </p:cBhvr>
                                          <p:to>
                                            <p:strVal val="visible"/>
                                          </p:to>
                                        </p:set>
                                        <p:animEffect transition="in" filter="circle(out)">
                                          <p:cBhvr>
                                            <p:cTn id="162" dur="100"/>
                                            <p:tgtEl>
                                              <p:spTgt spid="37"/>
                                            </p:tgtEl>
                                          </p:cBhvr>
                                        </p:animEffect>
                                      </p:childTnLst>
                                    </p:cTn>
                                  </p:par>
                                </p:childTnLst>
                              </p:cTn>
                            </p:par>
                            <p:par>
                              <p:cTn id="163" fill="hold">
                                <p:stCondLst>
                                  <p:cond delay="7800"/>
                                </p:stCondLst>
                                <p:childTnLst>
                                  <p:par>
                                    <p:cTn id="164" presetID="6" presetClass="entr" presetSubtype="32" fill="hold" grpId="0" nodeType="afterEffect">
                                      <p:stCondLst>
                                        <p:cond delay="0"/>
                                      </p:stCondLst>
                                      <p:childTnLst>
                                        <p:set>
                                          <p:cBhvr>
                                            <p:cTn id="165" dur="1" fill="hold">
                                              <p:stCondLst>
                                                <p:cond delay="0"/>
                                              </p:stCondLst>
                                            </p:cTn>
                                            <p:tgtEl>
                                              <p:spTgt spid="38"/>
                                            </p:tgtEl>
                                            <p:attrNameLst>
                                              <p:attrName>style.visibility</p:attrName>
                                            </p:attrNameLst>
                                          </p:cBhvr>
                                          <p:to>
                                            <p:strVal val="visible"/>
                                          </p:to>
                                        </p:set>
                                        <p:animEffect transition="in" filter="circle(out)">
                                          <p:cBhvr>
                                            <p:cTn id="166" dur="100"/>
                                            <p:tgtEl>
                                              <p:spTgt spid="38"/>
                                            </p:tgtEl>
                                          </p:cBhvr>
                                        </p:animEffect>
                                      </p:childTnLst>
                                    </p:cTn>
                                  </p:par>
                                </p:childTnLst>
                              </p:cTn>
                            </p:par>
                            <p:par>
                              <p:cTn id="167" fill="hold">
                                <p:stCondLst>
                                  <p:cond delay="7900"/>
                                </p:stCondLst>
                                <p:childTnLst>
                                  <p:par>
                                    <p:cTn id="168" presetID="6" presetClass="entr" presetSubtype="32" fill="hold" grpId="0" nodeType="afterEffect">
                                      <p:stCondLst>
                                        <p:cond delay="0"/>
                                      </p:stCondLst>
                                      <p:childTnLst>
                                        <p:set>
                                          <p:cBhvr>
                                            <p:cTn id="169" dur="1" fill="hold">
                                              <p:stCondLst>
                                                <p:cond delay="0"/>
                                              </p:stCondLst>
                                            </p:cTn>
                                            <p:tgtEl>
                                              <p:spTgt spid="39"/>
                                            </p:tgtEl>
                                            <p:attrNameLst>
                                              <p:attrName>style.visibility</p:attrName>
                                            </p:attrNameLst>
                                          </p:cBhvr>
                                          <p:to>
                                            <p:strVal val="visible"/>
                                          </p:to>
                                        </p:set>
                                        <p:animEffect transition="in" filter="circle(out)">
                                          <p:cBhvr>
                                            <p:cTn id="170" dur="100"/>
                                            <p:tgtEl>
                                              <p:spTgt spid="39"/>
                                            </p:tgtEl>
                                          </p:cBhvr>
                                        </p:animEffect>
                                      </p:childTnLst>
                                    </p:cTn>
                                  </p:par>
                                </p:childTnLst>
                              </p:cTn>
                            </p:par>
                            <p:par>
                              <p:cTn id="171" fill="hold">
                                <p:stCondLst>
                                  <p:cond delay="8000"/>
                                </p:stCondLst>
                                <p:childTnLst>
                                  <p:par>
                                    <p:cTn id="172" presetID="6" presetClass="entr" presetSubtype="32" fill="hold" grpId="0" nodeType="afterEffect">
                                      <p:stCondLst>
                                        <p:cond delay="0"/>
                                      </p:stCondLst>
                                      <p:childTnLst>
                                        <p:set>
                                          <p:cBhvr>
                                            <p:cTn id="173" dur="1" fill="hold">
                                              <p:stCondLst>
                                                <p:cond delay="0"/>
                                              </p:stCondLst>
                                            </p:cTn>
                                            <p:tgtEl>
                                              <p:spTgt spid="42"/>
                                            </p:tgtEl>
                                            <p:attrNameLst>
                                              <p:attrName>style.visibility</p:attrName>
                                            </p:attrNameLst>
                                          </p:cBhvr>
                                          <p:to>
                                            <p:strVal val="visible"/>
                                          </p:to>
                                        </p:set>
                                        <p:animEffect transition="in" filter="circle(out)">
                                          <p:cBhvr>
                                            <p:cTn id="174" dur="100"/>
                                            <p:tgtEl>
                                              <p:spTgt spid="42"/>
                                            </p:tgtEl>
                                          </p:cBhvr>
                                        </p:animEffect>
                                      </p:childTnLst>
                                    </p:cTn>
                                  </p:par>
                                </p:childTnLst>
                              </p:cTn>
                            </p:par>
                            <p:par>
                              <p:cTn id="175" fill="hold">
                                <p:stCondLst>
                                  <p:cond delay="8100"/>
                                </p:stCondLst>
                                <p:childTnLst>
                                  <p:par>
                                    <p:cTn id="176" presetID="6" presetClass="entr" presetSubtype="32" fill="hold" grpId="0" nodeType="afterEffect">
                                      <p:stCondLst>
                                        <p:cond delay="0"/>
                                      </p:stCondLst>
                                      <p:childTnLst>
                                        <p:set>
                                          <p:cBhvr>
                                            <p:cTn id="177" dur="1" fill="hold">
                                              <p:stCondLst>
                                                <p:cond delay="0"/>
                                              </p:stCondLst>
                                            </p:cTn>
                                            <p:tgtEl>
                                              <p:spTgt spid="41"/>
                                            </p:tgtEl>
                                            <p:attrNameLst>
                                              <p:attrName>style.visibility</p:attrName>
                                            </p:attrNameLst>
                                          </p:cBhvr>
                                          <p:to>
                                            <p:strVal val="visible"/>
                                          </p:to>
                                        </p:set>
                                        <p:animEffect transition="in" filter="circle(out)">
                                          <p:cBhvr>
                                            <p:cTn id="178" dur="100"/>
                                            <p:tgtEl>
                                              <p:spTgt spid="41"/>
                                            </p:tgtEl>
                                          </p:cBhvr>
                                        </p:animEffect>
                                      </p:childTnLst>
                                    </p:cTn>
                                  </p:par>
                                </p:childTnLst>
                              </p:cTn>
                            </p:par>
                            <p:par>
                              <p:cTn id="179" fill="hold">
                                <p:stCondLst>
                                  <p:cond delay="8200"/>
                                </p:stCondLst>
                                <p:childTnLst>
                                  <p:par>
                                    <p:cTn id="180" presetID="6" presetClass="entr" presetSubtype="32" fill="hold" grpId="0" nodeType="afterEffect">
                                      <p:stCondLst>
                                        <p:cond delay="0"/>
                                      </p:stCondLst>
                                      <p:childTnLst>
                                        <p:set>
                                          <p:cBhvr>
                                            <p:cTn id="181" dur="1" fill="hold">
                                              <p:stCondLst>
                                                <p:cond delay="0"/>
                                              </p:stCondLst>
                                            </p:cTn>
                                            <p:tgtEl>
                                              <p:spTgt spid="40"/>
                                            </p:tgtEl>
                                            <p:attrNameLst>
                                              <p:attrName>style.visibility</p:attrName>
                                            </p:attrNameLst>
                                          </p:cBhvr>
                                          <p:to>
                                            <p:strVal val="visible"/>
                                          </p:to>
                                        </p:set>
                                        <p:animEffect transition="in" filter="circle(out)">
                                          <p:cBhvr>
                                            <p:cTn id="182" dur="100"/>
                                            <p:tgtEl>
                                              <p:spTgt spid="40"/>
                                            </p:tgtEl>
                                          </p:cBhvr>
                                        </p:animEffect>
                                      </p:childTnLst>
                                    </p:cTn>
                                  </p:par>
                                </p:childTnLst>
                              </p:cTn>
                            </p:par>
                            <p:par>
                              <p:cTn id="183" fill="hold">
                                <p:stCondLst>
                                  <p:cond delay="8300"/>
                                </p:stCondLst>
                                <p:childTnLst>
                                  <p:par>
                                    <p:cTn id="184" presetID="53" presetClass="entr" presetSubtype="16" fill="hold" grpId="0" nodeType="afterEffect">
                                      <p:stCondLst>
                                        <p:cond delay="0"/>
                                      </p:stCondLst>
                                      <p:childTnLst>
                                        <p:set>
                                          <p:cBhvr>
                                            <p:cTn id="185" dur="1" fill="hold">
                                              <p:stCondLst>
                                                <p:cond delay="0"/>
                                              </p:stCondLst>
                                            </p:cTn>
                                            <p:tgtEl>
                                              <p:spTgt spid="160"/>
                                            </p:tgtEl>
                                            <p:attrNameLst>
                                              <p:attrName>style.visibility</p:attrName>
                                            </p:attrNameLst>
                                          </p:cBhvr>
                                          <p:to>
                                            <p:strVal val="visible"/>
                                          </p:to>
                                        </p:set>
                                        <p:anim calcmode="lin" valueType="num">
                                          <p:cBhvr>
                                            <p:cTn id="186" dur="500" fill="hold"/>
                                            <p:tgtEl>
                                              <p:spTgt spid="160"/>
                                            </p:tgtEl>
                                            <p:attrNameLst>
                                              <p:attrName>ppt_w</p:attrName>
                                            </p:attrNameLst>
                                          </p:cBhvr>
                                          <p:tavLst>
                                            <p:tav tm="0">
                                              <p:val>
                                                <p:fltVal val="0"/>
                                              </p:val>
                                            </p:tav>
                                            <p:tav tm="100000">
                                              <p:val>
                                                <p:strVal val="#ppt_w"/>
                                              </p:val>
                                            </p:tav>
                                          </p:tavLst>
                                        </p:anim>
                                        <p:anim calcmode="lin" valueType="num">
                                          <p:cBhvr>
                                            <p:cTn id="187" dur="500" fill="hold"/>
                                            <p:tgtEl>
                                              <p:spTgt spid="160"/>
                                            </p:tgtEl>
                                            <p:attrNameLst>
                                              <p:attrName>ppt_h</p:attrName>
                                            </p:attrNameLst>
                                          </p:cBhvr>
                                          <p:tavLst>
                                            <p:tav tm="0">
                                              <p:val>
                                                <p:fltVal val="0"/>
                                              </p:val>
                                            </p:tav>
                                            <p:tav tm="100000">
                                              <p:val>
                                                <p:strVal val="#ppt_h"/>
                                              </p:val>
                                            </p:tav>
                                          </p:tavLst>
                                        </p:anim>
                                        <p:animEffect transition="in" filter="fade">
                                          <p:cBhvr>
                                            <p:cTn id="188" dur="500"/>
                                            <p:tgtEl>
                                              <p:spTgt spid="160"/>
                                            </p:tgtEl>
                                          </p:cBhvr>
                                        </p:animEffect>
                                      </p:childTnLst>
                                    </p:cTn>
                                  </p:par>
                                </p:childTnLst>
                              </p:cTn>
                            </p:par>
                            <p:par>
                              <p:cTn id="189" fill="hold">
                                <p:stCondLst>
                                  <p:cond delay="8800"/>
                                </p:stCondLst>
                                <p:childTnLst>
                                  <p:par>
                                    <p:cTn id="190" presetID="22" presetClass="entr" presetSubtype="1" fill="hold" nodeType="afterEffect">
                                      <p:stCondLst>
                                        <p:cond delay="0"/>
                                      </p:stCondLst>
                                      <p:childTnLst>
                                        <p:set>
                                          <p:cBhvr>
                                            <p:cTn id="191" dur="1" fill="hold">
                                              <p:stCondLst>
                                                <p:cond delay="0"/>
                                              </p:stCondLst>
                                            </p:cTn>
                                            <p:tgtEl>
                                              <p:spTgt spid="173"/>
                                            </p:tgtEl>
                                            <p:attrNameLst>
                                              <p:attrName>style.visibility</p:attrName>
                                            </p:attrNameLst>
                                          </p:cBhvr>
                                          <p:to>
                                            <p:strVal val="visible"/>
                                          </p:to>
                                        </p:set>
                                        <p:animEffect transition="in" filter="wipe(up)">
                                          <p:cBhvr>
                                            <p:cTn id="192" dur="500"/>
                                            <p:tgtEl>
                                              <p:spTgt spid="173"/>
                                            </p:tgtEl>
                                          </p:cBhvr>
                                        </p:animEffect>
                                      </p:childTnLst>
                                    </p:cTn>
                                  </p:par>
                                </p:childTnLst>
                              </p:cTn>
                            </p:par>
                            <p:par>
                              <p:cTn id="193" fill="hold">
                                <p:stCondLst>
                                  <p:cond delay="9300"/>
                                </p:stCondLst>
                                <p:childTnLst>
                                  <p:par>
                                    <p:cTn id="194" presetID="53" presetClass="entr" presetSubtype="16" fill="hold" nodeType="afterEffect">
                                      <p:stCondLst>
                                        <p:cond delay="0"/>
                                      </p:stCondLst>
                                      <p:childTnLst>
                                        <p:set>
                                          <p:cBhvr>
                                            <p:cTn id="195" dur="1" fill="hold">
                                              <p:stCondLst>
                                                <p:cond delay="0"/>
                                              </p:stCondLst>
                                            </p:cTn>
                                            <p:tgtEl>
                                              <p:spTgt spid="161"/>
                                            </p:tgtEl>
                                            <p:attrNameLst>
                                              <p:attrName>style.visibility</p:attrName>
                                            </p:attrNameLst>
                                          </p:cBhvr>
                                          <p:to>
                                            <p:strVal val="visible"/>
                                          </p:to>
                                        </p:set>
                                        <p:anim calcmode="lin" valueType="num">
                                          <p:cBhvr>
                                            <p:cTn id="196" dur="400" fill="hold"/>
                                            <p:tgtEl>
                                              <p:spTgt spid="161"/>
                                            </p:tgtEl>
                                            <p:attrNameLst>
                                              <p:attrName>ppt_w</p:attrName>
                                            </p:attrNameLst>
                                          </p:cBhvr>
                                          <p:tavLst>
                                            <p:tav tm="0">
                                              <p:val>
                                                <p:fltVal val="0"/>
                                              </p:val>
                                            </p:tav>
                                            <p:tav tm="100000">
                                              <p:val>
                                                <p:strVal val="#ppt_w"/>
                                              </p:val>
                                            </p:tav>
                                          </p:tavLst>
                                        </p:anim>
                                        <p:anim calcmode="lin" valueType="num">
                                          <p:cBhvr>
                                            <p:cTn id="197" dur="400" fill="hold"/>
                                            <p:tgtEl>
                                              <p:spTgt spid="161"/>
                                            </p:tgtEl>
                                            <p:attrNameLst>
                                              <p:attrName>ppt_h</p:attrName>
                                            </p:attrNameLst>
                                          </p:cBhvr>
                                          <p:tavLst>
                                            <p:tav tm="0">
                                              <p:val>
                                                <p:fltVal val="0"/>
                                              </p:val>
                                            </p:tav>
                                            <p:tav tm="100000">
                                              <p:val>
                                                <p:strVal val="#ppt_h"/>
                                              </p:val>
                                            </p:tav>
                                          </p:tavLst>
                                        </p:anim>
                                        <p:animEffect transition="in" filter="fade">
                                          <p:cBhvr>
                                            <p:cTn id="198" dur="400"/>
                                            <p:tgtEl>
                                              <p:spTgt spid="161"/>
                                            </p:tgtEl>
                                          </p:cBhvr>
                                        </p:animEffect>
                                      </p:childTnLst>
                                    </p:cTn>
                                  </p:par>
                                  <p:par>
                                    <p:cTn id="199" presetID="2" presetClass="entr" presetSubtype="2" fill="hold" grpId="0" nodeType="withEffect">
                                      <p:stCondLst>
                                        <p:cond delay="0"/>
                                      </p:stCondLst>
                                      <p:childTnLst>
                                        <p:set>
                                          <p:cBhvr>
                                            <p:cTn id="200" dur="1" fill="hold">
                                              <p:stCondLst>
                                                <p:cond delay="0"/>
                                              </p:stCondLst>
                                            </p:cTn>
                                            <p:tgtEl>
                                              <p:spTgt spid="170"/>
                                            </p:tgtEl>
                                            <p:attrNameLst>
                                              <p:attrName>style.visibility</p:attrName>
                                            </p:attrNameLst>
                                          </p:cBhvr>
                                          <p:to>
                                            <p:strVal val="visible"/>
                                          </p:to>
                                        </p:set>
                                        <p:anim calcmode="lin" valueType="num">
                                          <p:cBhvr additive="base">
                                            <p:cTn id="201" dur="300" fill="hold"/>
                                            <p:tgtEl>
                                              <p:spTgt spid="170"/>
                                            </p:tgtEl>
                                            <p:attrNameLst>
                                              <p:attrName>ppt_x</p:attrName>
                                            </p:attrNameLst>
                                          </p:cBhvr>
                                          <p:tavLst>
                                            <p:tav tm="0">
                                              <p:val>
                                                <p:strVal val="1+#ppt_w/2"/>
                                              </p:val>
                                            </p:tav>
                                            <p:tav tm="100000">
                                              <p:val>
                                                <p:strVal val="#ppt_x"/>
                                              </p:val>
                                            </p:tav>
                                          </p:tavLst>
                                        </p:anim>
                                        <p:anim calcmode="lin" valueType="num">
                                          <p:cBhvr additive="base">
                                            <p:cTn id="202" dur="300" fill="hold"/>
                                            <p:tgtEl>
                                              <p:spTgt spid="170"/>
                                            </p:tgtEl>
                                            <p:attrNameLst>
                                              <p:attrName>ppt_y</p:attrName>
                                            </p:attrNameLst>
                                          </p:cBhvr>
                                          <p:tavLst>
                                            <p:tav tm="0">
                                              <p:val>
                                                <p:strVal val="#ppt_y"/>
                                              </p:val>
                                            </p:tav>
                                            <p:tav tm="100000">
                                              <p:val>
                                                <p:strVal val="#ppt_y"/>
                                              </p:val>
                                            </p:tav>
                                          </p:tavLst>
                                        </p:anim>
                                      </p:childTnLst>
                                    </p:cTn>
                                  </p:par>
                                </p:childTnLst>
                              </p:cTn>
                            </p:par>
                            <p:par>
                              <p:cTn id="203" fill="hold">
                                <p:stCondLst>
                                  <p:cond delay="9700"/>
                                </p:stCondLst>
                                <p:childTnLst>
                                  <p:par>
                                    <p:cTn id="204" presetID="53" presetClass="entr" presetSubtype="16" fill="hold" nodeType="afterEffect">
                                      <p:stCondLst>
                                        <p:cond delay="0"/>
                                      </p:stCondLst>
                                      <p:childTnLst>
                                        <p:set>
                                          <p:cBhvr>
                                            <p:cTn id="205" dur="1" fill="hold">
                                              <p:stCondLst>
                                                <p:cond delay="0"/>
                                              </p:stCondLst>
                                            </p:cTn>
                                            <p:tgtEl>
                                              <p:spTgt spid="164"/>
                                            </p:tgtEl>
                                            <p:attrNameLst>
                                              <p:attrName>style.visibility</p:attrName>
                                            </p:attrNameLst>
                                          </p:cBhvr>
                                          <p:to>
                                            <p:strVal val="visible"/>
                                          </p:to>
                                        </p:set>
                                        <p:anim calcmode="lin" valueType="num">
                                          <p:cBhvr>
                                            <p:cTn id="206" dur="400" fill="hold"/>
                                            <p:tgtEl>
                                              <p:spTgt spid="164"/>
                                            </p:tgtEl>
                                            <p:attrNameLst>
                                              <p:attrName>ppt_w</p:attrName>
                                            </p:attrNameLst>
                                          </p:cBhvr>
                                          <p:tavLst>
                                            <p:tav tm="0">
                                              <p:val>
                                                <p:fltVal val="0"/>
                                              </p:val>
                                            </p:tav>
                                            <p:tav tm="100000">
                                              <p:val>
                                                <p:strVal val="#ppt_w"/>
                                              </p:val>
                                            </p:tav>
                                          </p:tavLst>
                                        </p:anim>
                                        <p:anim calcmode="lin" valueType="num">
                                          <p:cBhvr>
                                            <p:cTn id="207" dur="400" fill="hold"/>
                                            <p:tgtEl>
                                              <p:spTgt spid="164"/>
                                            </p:tgtEl>
                                            <p:attrNameLst>
                                              <p:attrName>ppt_h</p:attrName>
                                            </p:attrNameLst>
                                          </p:cBhvr>
                                          <p:tavLst>
                                            <p:tav tm="0">
                                              <p:val>
                                                <p:fltVal val="0"/>
                                              </p:val>
                                            </p:tav>
                                            <p:tav tm="100000">
                                              <p:val>
                                                <p:strVal val="#ppt_h"/>
                                              </p:val>
                                            </p:tav>
                                          </p:tavLst>
                                        </p:anim>
                                        <p:animEffect transition="in" filter="fade">
                                          <p:cBhvr>
                                            <p:cTn id="208" dur="400"/>
                                            <p:tgtEl>
                                              <p:spTgt spid="164"/>
                                            </p:tgtEl>
                                          </p:cBhvr>
                                        </p:animEffect>
                                      </p:childTnLst>
                                    </p:cTn>
                                  </p:par>
                                  <p:par>
                                    <p:cTn id="209" presetID="2" presetClass="entr" presetSubtype="2" fill="hold" grpId="0" nodeType="withEffect">
                                      <p:stCondLst>
                                        <p:cond delay="0"/>
                                      </p:stCondLst>
                                      <p:childTnLst>
                                        <p:set>
                                          <p:cBhvr>
                                            <p:cTn id="210" dur="1" fill="hold">
                                              <p:stCondLst>
                                                <p:cond delay="0"/>
                                              </p:stCondLst>
                                            </p:cTn>
                                            <p:tgtEl>
                                              <p:spTgt spid="171"/>
                                            </p:tgtEl>
                                            <p:attrNameLst>
                                              <p:attrName>style.visibility</p:attrName>
                                            </p:attrNameLst>
                                          </p:cBhvr>
                                          <p:to>
                                            <p:strVal val="visible"/>
                                          </p:to>
                                        </p:set>
                                        <p:anim calcmode="lin" valueType="num">
                                          <p:cBhvr additive="base">
                                            <p:cTn id="211" dur="300" fill="hold"/>
                                            <p:tgtEl>
                                              <p:spTgt spid="171"/>
                                            </p:tgtEl>
                                            <p:attrNameLst>
                                              <p:attrName>ppt_x</p:attrName>
                                            </p:attrNameLst>
                                          </p:cBhvr>
                                          <p:tavLst>
                                            <p:tav tm="0">
                                              <p:val>
                                                <p:strVal val="1+#ppt_w/2"/>
                                              </p:val>
                                            </p:tav>
                                            <p:tav tm="100000">
                                              <p:val>
                                                <p:strVal val="#ppt_x"/>
                                              </p:val>
                                            </p:tav>
                                          </p:tavLst>
                                        </p:anim>
                                        <p:anim calcmode="lin" valueType="num">
                                          <p:cBhvr additive="base">
                                            <p:cTn id="212" dur="300" fill="hold"/>
                                            <p:tgtEl>
                                              <p:spTgt spid="171"/>
                                            </p:tgtEl>
                                            <p:attrNameLst>
                                              <p:attrName>ppt_y</p:attrName>
                                            </p:attrNameLst>
                                          </p:cBhvr>
                                          <p:tavLst>
                                            <p:tav tm="0">
                                              <p:val>
                                                <p:strVal val="#ppt_y"/>
                                              </p:val>
                                            </p:tav>
                                            <p:tav tm="100000">
                                              <p:val>
                                                <p:strVal val="#ppt_y"/>
                                              </p:val>
                                            </p:tav>
                                          </p:tavLst>
                                        </p:anim>
                                      </p:childTnLst>
                                    </p:cTn>
                                  </p:par>
                                </p:childTnLst>
                              </p:cTn>
                            </p:par>
                            <p:par>
                              <p:cTn id="213" fill="hold">
                                <p:stCondLst>
                                  <p:cond delay="10100"/>
                                </p:stCondLst>
                                <p:childTnLst>
                                  <p:par>
                                    <p:cTn id="214" presetID="53" presetClass="entr" presetSubtype="16" fill="hold" nodeType="afterEffect">
                                      <p:stCondLst>
                                        <p:cond delay="0"/>
                                      </p:stCondLst>
                                      <p:childTnLst>
                                        <p:set>
                                          <p:cBhvr>
                                            <p:cTn id="215" dur="1" fill="hold">
                                              <p:stCondLst>
                                                <p:cond delay="0"/>
                                              </p:stCondLst>
                                            </p:cTn>
                                            <p:tgtEl>
                                              <p:spTgt spid="167"/>
                                            </p:tgtEl>
                                            <p:attrNameLst>
                                              <p:attrName>style.visibility</p:attrName>
                                            </p:attrNameLst>
                                          </p:cBhvr>
                                          <p:to>
                                            <p:strVal val="visible"/>
                                          </p:to>
                                        </p:set>
                                        <p:anim calcmode="lin" valueType="num">
                                          <p:cBhvr>
                                            <p:cTn id="216" dur="400" fill="hold"/>
                                            <p:tgtEl>
                                              <p:spTgt spid="167"/>
                                            </p:tgtEl>
                                            <p:attrNameLst>
                                              <p:attrName>ppt_w</p:attrName>
                                            </p:attrNameLst>
                                          </p:cBhvr>
                                          <p:tavLst>
                                            <p:tav tm="0">
                                              <p:val>
                                                <p:fltVal val="0"/>
                                              </p:val>
                                            </p:tav>
                                            <p:tav tm="100000">
                                              <p:val>
                                                <p:strVal val="#ppt_w"/>
                                              </p:val>
                                            </p:tav>
                                          </p:tavLst>
                                        </p:anim>
                                        <p:anim calcmode="lin" valueType="num">
                                          <p:cBhvr>
                                            <p:cTn id="217" dur="400" fill="hold"/>
                                            <p:tgtEl>
                                              <p:spTgt spid="167"/>
                                            </p:tgtEl>
                                            <p:attrNameLst>
                                              <p:attrName>ppt_h</p:attrName>
                                            </p:attrNameLst>
                                          </p:cBhvr>
                                          <p:tavLst>
                                            <p:tav tm="0">
                                              <p:val>
                                                <p:fltVal val="0"/>
                                              </p:val>
                                            </p:tav>
                                            <p:tav tm="100000">
                                              <p:val>
                                                <p:strVal val="#ppt_h"/>
                                              </p:val>
                                            </p:tav>
                                          </p:tavLst>
                                        </p:anim>
                                        <p:animEffect transition="in" filter="fade">
                                          <p:cBhvr>
                                            <p:cTn id="218" dur="400"/>
                                            <p:tgtEl>
                                              <p:spTgt spid="167"/>
                                            </p:tgtEl>
                                          </p:cBhvr>
                                        </p:animEffect>
                                      </p:childTnLst>
                                    </p:cTn>
                                  </p:par>
                                  <p:par>
                                    <p:cTn id="219" presetID="2" presetClass="entr" presetSubtype="2" fill="hold" grpId="0" nodeType="withEffect">
                                      <p:stCondLst>
                                        <p:cond delay="0"/>
                                      </p:stCondLst>
                                      <p:childTnLst>
                                        <p:set>
                                          <p:cBhvr>
                                            <p:cTn id="220" dur="1" fill="hold">
                                              <p:stCondLst>
                                                <p:cond delay="0"/>
                                              </p:stCondLst>
                                            </p:cTn>
                                            <p:tgtEl>
                                              <p:spTgt spid="172"/>
                                            </p:tgtEl>
                                            <p:attrNameLst>
                                              <p:attrName>style.visibility</p:attrName>
                                            </p:attrNameLst>
                                          </p:cBhvr>
                                          <p:to>
                                            <p:strVal val="visible"/>
                                          </p:to>
                                        </p:set>
                                        <p:anim calcmode="lin" valueType="num">
                                          <p:cBhvr additive="base">
                                            <p:cTn id="221" dur="300" fill="hold"/>
                                            <p:tgtEl>
                                              <p:spTgt spid="172"/>
                                            </p:tgtEl>
                                            <p:attrNameLst>
                                              <p:attrName>ppt_x</p:attrName>
                                            </p:attrNameLst>
                                          </p:cBhvr>
                                          <p:tavLst>
                                            <p:tav tm="0">
                                              <p:val>
                                                <p:strVal val="1+#ppt_w/2"/>
                                              </p:val>
                                            </p:tav>
                                            <p:tav tm="100000">
                                              <p:val>
                                                <p:strVal val="#ppt_x"/>
                                              </p:val>
                                            </p:tav>
                                          </p:tavLst>
                                        </p:anim>
                                        <p:anim calcmode="lin" valueType="num">
                                          <p:cBhvr additive="base">
                                            <p:cTn id="222" dur="300" fill="hold"/>
                                            <p:tgtEl>
                                              <p:spTgt spid="1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60" grpId="0" animBg="1"/>
          <p:bldP spid="61" grpId="0" animBg="1"/>
          <p:bldP spid="62" grpId="0" animBg="1"/>
          <p:bldP spid="63" grpId="0" animBg="1"/>
          <p:bldP spid="64" grpId="0" animBg="1"/>
          <p:bldP spid="65" grpId="0" animBg="1"/>
          <p:bldP spid="66" grpId="0" animBg="1"/>
          <p:bldP spid="67" grpId="0" animBg="1"/>
          <p:bldP spid="158" grpId="0"/>
          <p:bldP spid="159" grpId="0"/>
          <p:bldP spid="160" grpId="0"/>
          <p:bldP spid="170" grpId="0"/>
          <p:bldP spid="171" grpId="0"/>
          <p:bldP spid="17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sp>
        <p:nvSpPr>
          <p:cNvPr id="174" name="Freeform 5"/>
          <p:cNvSpPr>
            <a:spLocks/>
          </p:cNvSpPr>
          <p:nvPr/>
        </p:nvSpPr>
        <p:spPr bwMode="auto">
          <a:xfrm>
            <a:off x="4414800" y="2794936"/>
            <a:ext cx="1142677" cy="972108"/>
          </a:xfrm>
          <a:custGeom>
            <a:avLst/>
            <a:gdLst/>
            <a:ahLst/>
            <a:cxnLst>
              <a:cxn ang="0">
                <a:pos x="1935" y="13"/>
              </a:cxn>
              <a:cxn ang="0">
                <a:pos x="1870" y="52"/>
              </a:cxn>
              <a:cxn ang="0">
                <a:pos x="1848" y="90"/>
              </a:cxn>
              <a:cxn ang="0">
                <a:pos x="1847" y="123"/>
              </a:cxn>
              <a:cxn ang="0">
                <a:pos x="1877" y="173"/>
              </a:cxn>
              <a:cxn ang="0">
                <a:pos x="1933" y="236"/>
              </a:cxn>
              <a:cxn ang="0">
                <a:pos x="1942" y="269"/>
              </a:cxn>
              <a:cxn ang="0">
                <a:pos x="1930" y="312"/>
              </a:cxn>
              <a:cxn ang="0">
                <a:pos x="1894" y="348"/>
              </a:cxn>
              <a:cxn ang="0">
                <a:pos x="1839" y="371"/>
              </a:cxn>
              <a:cxn ang="0">
                <a:pos x="1773" y="380"/>
              </a:cxn>
              <a:cxn ang="0">
                <a:pos x="1724" y="375"/>
              </a:cxn>
              <a:cxn ang="0">
                <a:pos x="1666" y="355"/>
              </a:cxn>
              <a:cxn ang="0">
                <a:pos x="1625" y="323"/>
              </a:cxn>
              <a:cxn ang="0">
                <a:pos x="1605" y="281"/>
              </a:cxn>
              <a:cxn ang="0">
                <a:pos x="1609" y="245"/>
              </a:cxn>
              <a:cxn ang="0">
                <a:pos x="1652" y="189"/>
              </a:cxn>
              <a:cxn ang="0">
                <a:pos x="1697" y="133"/>
              </a:cxn>
              <a:cxn ang="0">
                <a:pos x="1701" y="99"/>
              </a:cxn>
              <a:cxn ang="0">
                <a:pos x="1684" y="61"/>
              </a:cxn>
              <a:cxn ang="0">
                <a:pos x="1637" y="23"/>
              </a:cxn>
              <a:cxn ang="0">
                <a:pos x="379" y="0"/>
              </a:cxn>
              <a:cxn ang="0">
                <a:pos x="366" y="1240"/>
              </a:cxn>
              <a:cxn ang="0">
                <a:pos x="318" y="1307"/>
              </a:cxn>
              <a:cxn ang="0">
                <a:pos x="280" y="1323"/>
              </a:cxn>
              <a:cxn ang="0">
                <a:pos x="246" y="1320"/>
              </a:cxn>
              <a:cxn ang="0">
                <a:pos x="190" y="1277"/>
              </a:cxn>
              <a:cxn ang="0">
                <a:pos x="134" y="1231"/>
              </a:cxn>
              <a:cxn ang="0">
                <a:pos x="100" y="1228"/>
              </a:cxn>
              <a:cxn ang="0">
                <a:pos x="58" y="1248"/>
              </a:cxn>
              <a:cxn ang="0">
                <a:pos x="26" y="1289"/>
              </a:cxn>
              <a:cxn ang="0">
                <a:pos x="4" y="1347"/>
              </a:cxn>
              <a:cxn ang="0">
                <a:pos x="0" y="1397"/>
              </a:cxn>
              <a:cxn ang="0">
                <a:pos x="8" y="1462"/>
              </a:cxn>
              <a:cxn ang="0">
                <a:pos x="33" y="1516"/>
              </a:cxn>
              <a:cxn ang="0">
                <a:pos x="67" y="1552"/>
              </a:cxn>
              <a:cxn ang="0">
                <a:pos x="110" y="1567"/>
              </a:cxn>
              <a:cxn ang="0">
                <a:pos x="145" y="1558"/>
              </a:cxn>
              <a:cxn ang="0">
                <a:pos x="208" y="1500"/>
              </a:cxn>
              <a:cxn ang="0">
                <a:pos x="258" y="1471"/>
              </a:cxn>
              <a:cxn ang="0">
                <a:pos x="289" y="1473"/>
              </a:cxn>
              <a:cxn ang="0">
                <a:pos x="325" y="1493"/>
              </a:cxn>
              <a:cxn ang="0">
                <a:pos x="374" y="1579"/>
              </a:cxn>
              <a:cxn ang="0">
                <a:pos x="435" y="2160"/>
              </a:cxn>
              <a:cxn ang="0">
                <a:pos x="655" y="2144"/>
              </a:cxn>
              <a:cxn ang="0">
                <a:pos x="868" y="2106"/>
              </a:cxn>
              <a:cxn ang="0">
                <a:pos x="1071" y="2046"/>
              </a:cxn>
              <a:cxn ang="0">
                <a:pos x="1268" y="1971"/>
              </a:cxn>
              <a:cxn ang="0">
                <a:pos x="1454" y="1875"/>
              </a:cxn>
              <a:cxn ang="0">
                <a:pos x="1630" y="1762"/>
              </a:cxn>
              <a:cxn ang="0">
                <a:pos x="1793" y="1634"/>
              </a:cxn>
              <a:cxn ang="0">
                <a:pos x="1942" y="1491"/>
              </a:cxn>
              <a:cxn ang="0">
                <a:pos x="2079" y="1334"/>
              </a:cxn>
              <a:cxn ang="0">
                <a:pos x="2198" y="1165"/>
              </a:cxn>
              <a:cxn ang="0">
                <a:pos x="2303" y="984"/>
              </a:cxn>
              <a:cxn ang="0">
                <a:pos x="2389" y="793"/>
              </a:cxn>
              <a:cxn ang="0">
                <a:pos x="2458" y="591"/>
              </a:cxn>
              <a:cxn ang="0">
                <a:pos x="2505" y="382"/>
              </a:cxn>
              <a:cxn ang="0">
                <a:pos x="2534" y="166"/>
              </a:cxn>
              <a:cxn ang="0">
                <a:pos x="1993" y="0"/>
              </a:cxn>
            </a:cxnLst>
            <a:rect l="0" t="0" r="r" b="b"/>
            <a:pathLst>
              <a:path w="2539" h="2160">
                <a:moveTo>
                  <a:pt x="1993" y="0"/>
                </a:moveTo>
                <a:lnTo>
                  <a:pt x="1993" y="0"/>
                </a:lnTo>
                <a:lnTo>
                  <a:pt x="1962" y="5"/>
                </a:lnTo>
                <a:lnTo>
                  <a:pt x="1935" y="13"/>
                </a:lnTo>
                <a:lnTo>
                  <a:pt x="1910" y="23"/>
                </a:lnTo>
                <a:lnTo>
                  <a:pt x="1888" y="38"/>
                </a:lnTo>
                <a:lnTo>
                  <a:pt x="1879" y="45"/>
                </a:lnTo>
                <a:lnTo>
                  <a:pt x="1870" y="52"/>
                </a:lnTo>
                <a:lnTo>
                  <a:pt x="1863" y="61"/>
                </a:lnTo>
                <a:lnTo>
                  <a:pt x="1857" y="70"/>
                </a:lnTo>
                <a:lnTo>
                  <a:pt x="1852" y="79"/>
                </a:lnTo>
                <a:lnTo>
                  <a:pt x="1848" y="90"/>
                </a:lnTo>
                <a:lnTo>
                  <a:pt x="1847" y="99"/>
                </a:lnTo>
                <a:lnTo>
                  <a:pt x="1847" y="110"/>
                </a:lnTo>
                <a:lnTo>
                  <a:pt x="1847" y="110"/>
                </a:lnTo>
                <a:lnTo>
                  <a:pt x="1847" y="123"/>
                </a:lnTo>
                <a:lnTo>
                  <a:pt x="1850" y="133"/>
                </a:lnTo>
                <a:lnTo>
                  <a:pt x="1856" y="144"/>
                </a:lnTo>
                <a:lnTo>
                  <a:pt x="1861" y="153"/>
                </a:lnTo>
                <a:lnTo>
                  <a:pt x="1877" y="173"/>
                </a:lnTo>
                <a:lnTo>
                  <a:pt x="1895" y="189"/>
                </a:lnTo>
                <a:lnTo>
                  <a:pt x="1912" y="207"/>
                </a:lnTo>
                <a:lnTo>
                  <a:pt x="1928" y="225"/>
                </a:lnTo>
                <a:lnTo>
                  <a:pt x="1933" y="236"/>
                </a:lnTo>
                <a:lnTo>
                  <a:pt x="1939" y="245"/>
                </a:lnTo>
                <a:lnTo>
                  <a:pt x="1942" y="258"/>
                </a:lnTo>
                <a:lnTo>
                  <a:pt x="1942" y="269"/>
                </a:lnTo>
                <a:lnTo>
                  <a:pt x="1942" y="269"/>
                </a:lnTo>
                <a:lnTo>
                  <a:pt x="1942" y="281"/>
                </a:lnTo>
                <a:lnTo>
                  <a:pt x="1939" y="292"/>
                </a:lnTo>
                <a:lnTo>
                  <a:pt x="1935" y="303"/>
                </a:lnTo>
                <a:lnTo>
                  <a:pt x="1930" y="312"/>
                </a:lnTo>
                <a:lnTo>
                  <a:pt x="1922" y="323"/>
                </a:lnTo>
                <a:lnTo>
                  <a:pt x="1913" y="332"/>
                </a:lnTo>
                <a:lnTo>
                  <a:pt x="1904" y="339"/>
                </a:lnTo>
                <a:lnTo>
                  <a:pt x="1894" y="348"/>
                </a:lnTo>
                <a:lnTo>
                  <a:pt x="1881" y="355"/>
                </a:lnTo>
                <a:lnTo>
                  <a:pt x="1868" y="361"/>
                </a:lnTo>
                <a:lnTo>
                  <a:pt x="1854" y="366"/>
                </a:lnTo>
                <a:lnTo>
                  <a:pt x="1839" y="371"/>
                </a:lnTo>
                <a:lnTo>
                  <a:pt x="1823" y="375"/>
                </a:lnTo>
                <a:lnTo>
                  <a:pt x="1807" y="379"/>
                </a:lnTo>
                <a:lnTo>
                  <a:pt x="1791" y="380"/>
                </a:lnTo>
                <a:lnTo>
                  <a:pt x="1773" y="380"/>
                </a:lnTo>
                <a:lnTo>
                  <a:pt x="1773" y="380"/>
                </a:lnTo>
                <a:lnTo>
                  <a:pt x="1756" y="380"/>
                </a:lnTo>
                <a:lnTo>
                  <a:pt x="1740" y="379"/>
                </a:lnTo>
                <a:lnTo>
                  <a:pt x="1724" y="375"/>
                </a:lnTo>
                <a:lnTo>
                  <a:pt x="1708" y="371"/>
                </a:lnTo>
                <a:lnTo>
                  <a:pt x="1693" y="366"/>
                </a:lnTo>
                <a:lnTo>
                  <a:pt x="1679" y="361"/>
                </a:lnTo>
                <a:lnTo>
                  <a:pt x="1666" y="355"/>
                </a:lnTo>
                <a:lnTo>
                  <a:pt x="1654" y="348"/>
                </a:lnTo>
                <a:lnTo>
                  <a:pt x="1643" y="339"/>
                </a:lnTo>
                <a:lnTo>
                  <a:pt x="1634" y="332"/>
                </a:lnTo>
                <a:lnTo>
                  <a:pt x="1625" y="323"/>
                </a:lnTo>
                <a:lnTo>
                  <a:pt x="1618" y="312"/>
                </a:lnTo>
                <a:lnTo>
                  <a:pt x="1612" y="303"/>
                </a:lnTo>
                <a:lnTo>
                  <a:pt x="1607" y="292"/>
                </a:lnTo>
                <a:lnTo>
                  <a:pt x="1605" y="281"/>
                </a:lnTo>
                <a:lnTo>
                  <a:pt x="1605" y="269"/>
                </a:lnTo>
                <a:lnTo>
                  <a:pt x="1605" y="269"/>
                </a:lnTo>
                <a:lnTo>
                  <a:pt x="1605" y="258"/>
                </a:lnTo>
                <a:lnTo>
                  <a:pt x="1609" y="245"/>
                </a:lnTo>
                <a:lnTo>
                  <a:pt x="1614" y="236"/>
                </a:lnTo>
                <a:lnTo>
                  <a:pt x="1619" y="225"/>
                </a:lnTo>
                <a:lnTo>
                  <a:pt x="1636" y="207"/>
                </a:lnTo>
                <a:lnTo>
                  <a:pt x="1652" y="189"/>
                </a:lnTo>
                <a:lnTo>
                  <a:pt x="1670" y="173"/>
                </a:lnTo>
                <a:lnTo>
                  <a:pt x="1686" y="153"/>
                </a:lnTo>
                <a:lnTo>
                  <a:pt x="1692" y="144"/>
                </a:lnTo>
                <a:lnTo>
                  <a:pt x="1697" y="133"/>
                </a:lnTo>
                <a:lnTo>
                  <a:pt x="1701" y="123"/>
                </a:lnTo>
                <a:lnTo>
                  <a:pt x="1701" y="110"/>
                </a:lnTo>
                <a:lnTo>
                  <a:pt x="1701" y="110"/>
                </a:lnTo>
                <a:lnTo>
                  <a:pt x="1701" y="99"/>
                </a:lnTo>
                <a:lnTo>
                  <a:pt x="1699" y="90"/>
                </a:lnTo>
                <a:lnTo>
                  <a:pt x="1695" y="79"/>
                </a:lnTo>
                <a:lnTo>
                  <a:pt x="1690" y="70"/>
                </a:lnTo>
                <a:lnTo>
                  <a:pt x="1684" y="61"/>
                </a:lnTo>
                <a:lnTo>
                  <a:pt x="1677" y="52"/>
                </a:lnTo>
                <a:lnTo>
                  <a:pt x="1668" y="45"/>
                </a:lnTo>
                <a:lnTo>
                  <a:pt x="1659" y="38"/>
                </a:lnTo>
                <a:lnTo>
                  <a:pt x="1637" y="23"/>
                </a:lnTo>
                <a:lnTo>
                  <a:pt x="1612" y="13"/>
                </a:lnTo>
                <a:lnTo>
                  <a:pt x="1585" y="5"/>
                </a:lnTo>
                <a:lnTo>
                  <a:pt x="1555" y="0"/>
                </a:lnTo>
                <a:lnTo>
                  <a:pt x="379" y="0"/>
                </a:lnTo>
                <a:lnTo>
                  <a:pt x="379" y="1185"/>
                </a:lnTo>
                <a:lnTo>
                  <a:pt x="379" y="1185"/>
                </a:lnTo>
                <a:lnTo>
                  <a:pt x="374" y="1213"/>
                </a:lnTo>
                <a:lnTo>
                  <a:pt x="366" y="1240"/>
                </a:lnTo>
                <a:lnTo>
                  <a:pt x="356" y="1264"/>
                </a:lnTo>
                <a:lnTo>
                  <a:pt x="341" y="1284"/>
                </a:lnTo>
                <a:lnTo>
                  <a:pt x="325" y="1302"/>
                </a:lnTo>
                <a:lnTo>
                  <a:pt x="318" y="1307"/>
                </a:lnTo>
                <a:lnTo>
                  <a:pt x="309" y="1314"/>
                </a:lnTo>
                <a:lnTo>
                  <a:pt x="300" y="1318"/>
                </a:lnTo>
                <a:lnTo>
                  <a:pt x="289" y="1322"/>
                </a:lnTo>
                <a:lnTo>
                  <a:pt x="280" y="1323"/>
                </a:lnTo>
                <a:lnTo>
                  <a:pt x="269" y="1323"/>
                </a:lnTo>
                <a:lnTo>
                  <a:pt x="269" y="1323"/>
                </a:lnTo>
                <a:lnTo>
                  <a:pt x="258" y="1323"/>
                </a:lnTo>
                <a:lnTo>
                  <a:pt x="246" y="1320"/>
                </a:lnTo>
                <a:lnTo>
                  <a:pt x="237" y="1316"/>
                </a:lnTo>
                <a:lnTo>
                  <a:pt x="226" y="1309"/>
                </a:lnTo>
                <a:lnTo>
                  <a:pt x="208" y="1295"/>
                </a:lnTo>
                <a:lnTo>
                  <a:pt x="190" y="1277"/>
                </a:lnTo>
                <a:lnTo>
                  <a:pt x="173" y="1258"/>
                </a:lnTo>
                <a:lnTo>
                  <a:pt x="154" y="1242"/>
                </a:lnTo>
                <a:lnTo>
                  <a:pt x="145" y="1237"/>
                </a:lnTo>
                <a:lnTo>
                  <a:pt x="134" y="1231"/>
                </a:lnTo>
                <a:lnTo>
                  <a:pt x="123" y="1228"/>
                </a:lnTo>
                <a:lnTo>
                  <a:pt x="110" y="1228"/>
                </a:lnTo>
                <a:lnTo>
                  <a:pt x="110" y="1228"/>
                </a:lnTo>
                <a:lnTo>
                  <a:pt x="100" y="1228"/>
                </a:lnTo>
                <a:lnTo>
                  <a:pt x="89" y="1231"/>
                </a:lnTo>
                <a:lnTo>
                  <a:pt x="78" y="1235"/>
                </a:lnTo>
                <a:lnTo>
                  <a:pt x="67" y="1240"/>
                </a:lnTo>
                <a:lnTo>
                  <a:pt x="58" y="1248"/>
                </a:lnTo>
                <a:lnTo>
                  <a:pt x="49" y="1257"/>
                </a:lnTo>
                <a:lnTo>
                  <a:pt x="40" y="1266"/>
                </a:lnTo>
                <a:lnTo>
                  <a:pt x="33" y="1277"/>
                </a:lnTo>
                <a:lnTo>
                  <a:pt x="26" y="1289"/>
                </a:lnTo>
                <a:lnTo>
                  <a:pt x="18" y="1302"/>
                </a:lnTo>
                <a:lnTo>
                  <a:pt x="13" y="1316"/>
                </a:lnTo>
                <a:lnTo>
                  <a:pt x="8" y="1331"/>
                </a:lnTo>
                <a:lnTo>
                  <a:pt x="4" y="1347"/>
                </a:lnTo>
                <a:lnTo>
                  <a:pt x="2" y="1363"/>
                </a:lnTo>
                <a:lnTo>
                  <a:pt x="0" y="1379"/>
                </a:lnTo>
                <a:lnTo>
                  <a:pt x="0" y="1397"/>
                </a:lnTo>
                <a:lnTo>
                  <a:pt x="0" y="1397"/>
                </a:lnTo>
                <a:lnTo>
                  <a:pt x="0" y="1414"/>
                </a:lnTo>
                <a:lnTo>
                  <a:pt x="2" y="1432"/>
                </a:lnTo>
                <a:lnTo>
                  <a:pt x="4" y="1448"/>
                </a:lnTo>
                <a:lnTo>
                  <a:pt x="8" y="1462"/>
                </a:lnTo>
                <a:lnTo>
                  <a:pt x="13" y="1478"/>
                </a:lnTo>
                <a:lnTo>
                  <a:pt x="18" y="1491"/>
                </a:lnTo>
                <a:lnTo>
                  <a:pt x="26" y="1504"/>
                </a:lnTo>
                <a:lnTo>
                  <a:pt x="33" y="1516"/>
                </a:lnTo>
                <a:lnTo>
                  <a:pt x="40" y="1527"/>
                </a:lnTo>
                <a:lnTo>
                  <a:pt x="49" y="1538"/>
                </a:lnTo>
                <a:lnTo>
                  <a:pt x="58" y="1545"/>
                </a:lnTo>
                <a:lnTo>
                  <a:pt x="67" y="1552"/>
                </a:lnTo>
                <a:lnTo>
                  <a:pt x="78" y="1558"/>
                </a:lnTo>
                <a:lnTo>
                  <a:pt x="89" y="1563"/>
                </a:lnTo>
                <a:lnTo>
                  <a:pt x="100" y="1565"/>
                </a:lnTo>
                <a:lnTo>
                  <a:pt x="110" y="1567"/>
                </a:lnTo>
                <a:lnTo>
                  <a:pt x="110" y="1567"/>
                </a:lnTo>
                <a:lnTo>
                  <a:pt x="123" y="1565"/>
                </a:lnTo>
                <a:lnTo>
                  <a:pt x="134" y="1561"/>
                </a:lnTo>
                <a:lnTo>
                  <a:pt x="145" y="1558"/>
                </a:lnTo>
                <a:lnTo>
                  <a:pt x="154" y="1551"/>
                </a:lnTo>
                <a:lnTo>
                  <a:pt x="173" y="1536"/>
                </a:lnTo>
                <a:lnTo>
                  <a:pt x="190" y="1518"/>
                </a:lnTo>
                <a:lnTo>
                  <a:pt x="208" y="1500"/>
                </a:lnTo>
                <a:lnTo>
                  <a:pt x="226" y="1484"/>
                </a:lnTo>
                <a:lnTo>
                  <a:pt x="237" y="1478"/>
                </a:lnTo>
                <a:lnTo>
                  <a:pt x="247" y="1473"/>
                </a:lnTo>
                <a:lnTo>
                  <a:pt x="258" y="1471"/>
                </a:lnTo>
                <a:lnTo>
                  <a:pt x="269" y="1469"/>
                </a:lnTo>
                <a:lnTo>
                  <a:pt x="269" y="1469"/>
                </a:lnTo>
                <a:lnTo>
                  <a:pt x="280" y="1469"/>
                </a:lnTo>
                <a:lnTo>
                  <a:pt x="289" y="1473"/>
                </a:lnTo>
                <a:lnTo>
                  <a:pt x="300" y="1475"/>
                </a:lnTo>
                <a:lnTo>
                  <a:pt x="309" y="1480"/>
                </a:lnTo>
                <a:lnTo>
                  <a:pt x="318" y="1486"/>
                </a:lnTo>
                <a:lnTo>
                  <a:pt x="325" y="1493"/>
                </a:lnTo>
                <a:lnTo>
                  <a:pt x="341" y="1509"/>
                </a:lnTo>
                <a:lnTo>
                  <a:pt x="354" y="1531"/>
                </a:lnTo>
                <a:lnTo>
                  <a:pt x="366" y="1554"/>
                </a:lnTo>
                <a:lnTo>
                  <a:pt x="374" y="1579"/>
                </a:lnTo>
                <a:lnTo>
                  <a:pt x="379" y="1608"/>
                </a:lnTo>
                <a:lnTo>
                  <a:pt x="379" y="2160"/>
                </a:lnTo>
                <a:lnTo>
                  <a:pt x="379" y="2160"/>
                </a:lnTo>
                <a:lnTo>
                  <a:pt x="435" y="2160"/>
                </a:lnTo>
                <a:lnTo>
                  <a:pt x="491" y="2158"/>
                </a:lnTo>
                <a:lnTo>
                  <a:pt x="545" y="2155"/>
                </a:lnTo>
                <a:lnTo>
                  <a:pt x="599" y="2149"/>
                </a:lnTo>
                <a:lnTo>
                  <a:pt x="655" y="2144"/>
                </a:lnTo>
                <a:lnTo>
                  <a:pt x="707" y="2137"/>
                </a:lnTo>
                <a:lnTo>
                  <a:pt x="761" y="2128"/>
                </a:lnTo>
                <a:lnTo>
                  <a:pt x="814" y="2117"/>
                </a:lnTo>
                <a:lnTo>
                  <a:pt x="868" y="2106"/>
                </a:lnTo>
                <a:lnTo>
                  <a:pt x="918" y="2093"/>
                </a:lnTo>
                <a:lnTo>
                  <a:pt x="970" y="2079"/>
                </a:lnTo>
                <a:lnTo>
                  <a:pt x="1021" y="2064"/>
                </a:lnTo>
                <a:lnTo>
                  <a:pt x="1071" y="2046"/>
                </a:lnTo>
                <a:lnTo>
                  <a:pt x="1122" y="2030"/>
                </a:lnTo>
                <a:lnTo>
                  <a:pt x="1171" y="2010"/>
                </a:lnTo>
                <a:lnTo>
                  <a:pt x="1219" y="1991"/>
                </a:lnTo>
                <a:lnTo>
                  <a:pt x="1268" y="1971"/>
                </a:lnTo>
                <a:lnTo>
                  <a:pt x="1315" y="1947"/>
                </a:lnTo>
                <a:lnTo>
                  <a:pt x="1362" y="1924"/>
                </a:lnTo>
                <a:lnTo>
                  <a:pt x="1409" y="1900"/>
                </a:lnTo>
                <a:lnTo>
                  <a:pt x="1454" y="1875"/>
                </a:lnTo>
                <a:lnTo>
                  <a:pt x="1499" y="1848"/>
                </a:lnTo>
                <a:lnTo>
                  <a:pt x="1544" y="1821"/>
                </a:lnTo>
                <a:lnTo>
                  <a:pt x="1587" y="1792"/>
                </a:lnTo>
                <a:lnTo>
                  <a:pt x="1630" y="1762"/>
                </a:lnTo>
                <a:lnTo>
                  <a:pt x="1672" y="1731"/>
                </a:lnTo>
                <a:lnTo>
                  <a:pt x="1713" y="1700"/>
                </a:lnTo>
                <a:lnTo>
                  <a:pt x="1753" y="1668"/>
                </a:lnTo>
                <a:lnTo>
                  <a:pt x="1793" y="1634"/>
                </a:lnTo>
                <a:lnTo>
                  <a:pt x="1832" y="1599"/>
                </a:lnTo>
                <a:lnTo>
                  <a:pt x="1870" y="1565"/>
                </a:lnTo>
                <a:lnTo>
                  <a:pt x="1906" y="1529"/>
                </a:lnTo>
                <a:lnTo>
                  <a:pt x="1942" y="1491"/>
                </a:lnTo>
                <a:lnTo>
                  <a:pt x="1978" y="1453"/>
                </a:lnTo>
                <a:lnTo>
                  <a:pt x="2013" y="1414"/>
                </a:lnTo>
                <a:lnTo>
                  <a:pt x="2045" y="1374"/>
                </a:lnTo>
                <a:lnTo>
                  <a:pt x="2079" y="1334"/>
                </a:lnTo>
                <a:lnTo>
                  <a:pt x="2110" y="1293"/>
                </a:lnTo>
                <a:lnTo>
                  <a:pt x="2141" y="1251"/>
                </a:lnTo>
                <a:lnTo>
                  <a:pt x="2169" y="1208"/>
                </a:lnTo>
                <a:lnTo>
                  <a:pt x="2198" y="1165"/>
                </a:lnTo>
                <a:lnTo>
                  <a:pt x="2227" y="1121"/>
                </a:lnTo>
                <a:lnTo>
                  <a:pt x="2252" y="1076"/>
                </a:lnTo>
                <a:lnTo>
                  <a:pt x="2278" y="1030"/>
                </a:lnTo>
                <a:lnTo>
                  <a:pt x="2303" y="984"/>
                </a:lnTo>
                <a:lnTo>
                  <a:pt x="2326" y="938"/>
                </a:lnTo>
                <a:lnTo>
                  <a:pt x="2348" y="889"/>
                </a:lnTo>
                <a:lnTo>
                  <a:pt x="2370" y="842"/>
                </a:lnTo>
                <a:lnTo>
                  <a:pt x="2389" y="793"/>
                </a:lnTo>
                <a:lnTo>
                  <a:pt x="2407" y="743"/>
                </a:lnTo>
                <a:lnTo>
                  <a:pt x="2425" y="694"/>
                </a:lnTo>
                <a:lnTo>
                  <a:pt x="2442" y="644"/>
                </a:lnTo>
                <a:lnTo>
                  <a:pt x="2458" y="591"/>
                </a:lnTo>
                <a:lnTo>
                  <a:pt x="2470" y="541"/>
                </a:lnTo>
                <a:lnTo>
                  <a:pt x="2483" y="489"/>
                </a:lnTo>
                <a:lnTo>
                  <a:pt x="2496" y="436"/>
                </a:lnTo>
                <a:lnTo>
                  <a:pt x="2505" y="382"/>
                </a:lnTo>
                <a:lnTo>
                  <a:pt x="2514" y="330"/>
                </a:lnTo>
                <a:lnTo>
                  <a:pt x="2521" y="276"/>
                </a:lnTo>
                <a:lnTo>
                  <a:pt x="2528" y="222"/>
                </a:lnTo>
                <a:lnTo>
                  <a:pt x="2534" y="166"/>
                </a:lnTo>
                <a:lnTo>
                  <a:pt x="2537" y="112"/>
                </a:lnTo>
                <a:lnTo>
                  <a:pt x="2539" y="56"/>
                </a:lnTo>
                <a:lnTo>
                  <a:pt x="2539" y="0"/>
                </a:lnTo>
                <a:lnTo>
                  <a:pt x="1993" y="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5" name="Freeform 6"/>
          <p:cNvSpPr>
            <a:spLocks/>
          </p:cNvSpPr>
          <p:nvPr/>
        </p:nvSpPr>
        <p:spPr bwMode="auto">
          <a:xfrm>
            <a:off x="4585369" y="1822828"/>
            <a:ext cx="972108" cy="1143127"/>
          </a:xfrm>
          <a:custGeom>
            <a:avLst/>
            <a:gdLst/>
            <a:ahLst/>
            <a:cxnLst>
              <a:cxn ang="0">
                <a:pos x="2160" y="2104"/>
              </a:cxn>
              <a:cxn ang="0">
                <a:pos x="2142" y="1886"/>
              </a:cxn>
              <a:cxn ang="0">
                <a:pos x="2104" y="1673"/>
              </a:cxn>
              <a:cxn ang="0">
                <a:pos x="2046" y="1468"/>
              </a:cxn>
              <a:cxn ang="0">
                <a:pos x="1969" y="1271"/>
              </a:cxn>
              <a:cxn ang="0">
                <a:pos x="1873" y="1085"/>
              </a:cxn>
              <a:cxn ang="0">
                <a:pos x="1762" y="911"/>
              </a:cxn>
              <a:cxn ang="0">
                <a:pos x="1634" y="746"/>
              </a:cxn>
              <a:cxn ang="0">
                <a:pos x="1491" y="597"/>
              </a:cxn>
              <a:cxn ang="0">
                <a:pos x="1334" y="462"/>
              </a:cxn>
              <a:cxn ang="0">
                <a:pos x="1165" y="341"/>
              </a:cxn>
              <a:cxn ang="0">
                <a:pos x="983" y="236"/>
              </a:cxn>
              <a:cxn ang="0">
                <a:pos x="792" y="150"/>
              </a:cxn>
              <a:cxn ang="0">
                <a:pos x="591" y="83"/>
              </a:cxn>
              <a:cxn ang="0">
                <a:pos x="382" y="34"/>
              </a:cxn>
              <a:cxn ang="0">
                <a:pos x="166" y="7"/>
              </a:cxn>
              <a:cxn ang="0">
                <a:pos x="0" y="546"/>
              </a:cxn>
              <a:cxn ang="0">
                <a:pos x="23" y="629"/>
              </a:cxn>
              <a:cxn ang="0">
                <a:pos x="61" y="676"/>
              </a:cxn>
              <a:cxn ang="0">
                <a:pos x="99" y="692"/>
              </a:cxn>
              <a:cxn ang="0">
                <a:pos x="133" y="689"/>
              </a:cxn>
              <a:cxn ang="0">
                <a:pos x="189" y="645"/>
              </a:cxn>
              <a:cxn ang="0">
                <a:pos x="245" y="600"/>
              </a:cxn>
              <a:cxn ang="0">
                <a:pos x="279" y="597"/>
              </a:cxn>
              <a:cxn ang="0">
                <a:pos x="321" y="617"/>
              </a:cxn>
              <a:cxn ang="0">
                <a:pos x="355" y="658"/>
              </a:cxn>
              <a:cxn ang="0">
                <a:pos x="375" y="716"/>
              </a:cxn>
              <a:cxn ang="0">
                <a:pos x="380" y="766"/>
              </a:cxn>
              <a:cxn ang="0">
                <a:pos x="371" y="831"/>
              </a:cxn>
              <a:cxn ang="0">
                <a:pos x="348" y="885"/>
              </a:cxn>
              <a:cxn ang="0">
                <a:pos x="312" y="921"/>
              </a:cxn>
              <a:cxn ang="0">
                <a:pos x="269" y="936"/>
              </a:cxn>
              <a:cxn ang="0">
                <a:pos x="234" y="927"/>
              </a:cxn>
              <a:cxn ang="0">
                <a:pos x="171" y="869"/>
              </a:cxn>
              <a:cxn ang="0">
                <a:pos x="123" y="840"/>
              </a:cxn>
              <a:cxn ang="0">
                <a:pos x="90" y="842"/>
              </a:cxn>
              <a:cxn ang="0">
                <a:pos x="52" y="864"/>
              </a:cxn>
              <a:cxn ang="0">
                <a:pos x="13" y="929"/>
              </a:cxn>
              <a:cxn ang="0">
                <a:pos x="1176" y="2160"/>
              </a:cxn>
              <a:cxn ang="0">
                <a:pos x="1258" y="2183"/>
              </a:cxn>
              <a:cxn ang="0">
                <a:pos x="1305" y="2221"/>
              </a:cxn>
              <a:cxn ang="0">
                <a:pos x="1322" y="2259"/>
              </a:cxn>
              <a:cxn ang="0">
                <a:pos x="1318" y="2293"/>
              </a:cxn>
              <a:cxn ang="0">
                <a:pos x="1273" y="2349"/>
              </a:cxn>
              <a:cxn ang="0">
                <a:pos x="1230" y="2405"/>
              </a:cxn>
              <a:cxn ang="0">
                <a:pos x="1226" y="2441"/>
              </a:cxn>
              <a:cxn ang="0">
                <a:pos x="1246" y="2483"/>
              </a:cxn>
              <a:cxn ang="0">
                <a:pos x="1287" y="2515"/>
              </a:cxn>
              <a:cxn ang="0">
                <a:pos x="1345" y="2535"/>
              </a:cxn>
              <a:cxn ang="0">
                <a:pos x="1394" y="2540"/>
              </a:cxn>
              <a:cxn ang="0">
                <a:pos x="1460" y="2531"/>
              </a:cxn>
              <a:cxn ang="0">
                <a:pos x="1515" y="2508"/>
              </a:cxn>
              <a:cxn ang="0">
                <a:pos x="1551" y="2472"/>
              </a:cxn>
              <a:cxn ang="0">
                <a:pos x="1563" y="2429"/>
              </a:cxn>
              <a:cxn ang="0">
                <a:pos x="1554" y="2396"/>
              </a:cxn>
              <a:cxn ang="0">
                <a:pos x="1498" y="2333"/>
              </a:cxn>
              <a:cxn ang="0">
                <a:pos x="1468" y="2283"/>
              </a:cxn>
              <a:cxn ang="0">
                <a:pos x="1469" y="2250"/>
              </a:cxn>
              <a:cxn ang="0">
                <a:pos x="1491" y="2212"/>
              </a:cxn>
              <a:cxn ang="0">
                <a:pos x="1556" y="2173"/>
              </a:cxn>
            </a:cxnLst>
            <a:rect l="0" t="0" r="r" b="b"/>
            <a:pathLst>
              <a:path w="2160" h="2540">
                <a:moveTo>
                  <a:pt x="1614" y="2160"/>
                </a:moveTo>
                <a:lnTo>
                  <a:pt x="2160" y="2160"/>
                </a:lnTo>
                <a:lnTo>
                  <a:pt x="2160" y="2160"/>
                </a:lnTo>
                <a:lnTo>
                  <a:pt x="2160" y="2104"/>
                </a:lnTo>
                <a:lnTo>
                  <a:pt x="2158" y="2050"/>
                </a:lnTo>
                <a:lnTo>
                  <a:pt x="2155" y="1994"/>
                </a:lnTo>
                <a:lnTo>
                  <a:pt x="2149" y="1940"/>
                </a:lnTo>
                <a:lnTo>
                  <a:pt x="2142" y="1886"/>
                </a:lnTo>
                <a:lnTo>
                  <a:pt x="2135" y="1832"/>
                </a:lnTo>
                <a:lnTo>
                  <a:pt x="2126" y="1778"/>
                </a:lnTo>
                <a:lnTo>
                  <a:pt x="2117" y="1725"/>
                </a:lnTo>
                <a:lnTo>
                  <a:pt x="2104" y="1673"/>
                </a:lnTo>
                <a:lnTo>
                  <a:pt x="2091" y="1621"/>
                </a:lnTo>
                <a:lnTo>
                  <a:pt x="2079" y="1569"/>
                </a:lnTo>
                <a:lnTo>
                  <a:pt x="2063" y="1518"/>
                </a:lnTo>
                <a:lnTo>
                  <a:pt x="2046" y="1468"/>
                </a:lnTo>
                <a:lnTo>
                  <a:pt x="2028" y="1417"/>
                </a:lnTo>
                <a:lnTo>
                  <a:pt x="2010" y="1368"/>
                </a:lnTo>
                <a:lnTo>
                  <a:pt x="1991" y="1320"/>
                </a:lnTo>
                <a:lnTo>
                  <a:pt x="1969" y="1271"/>
                </a:lnTo>
                <a:lnTo>
                  <a:pt x="1947" y="1224"/>
                </a:lnTo>
                <a:lnTo>
                  <a:pt x="1924" y="1177"/>
                </a:lnTo>
                <a:lnTo>
                  <a:pt x="1899" y="1130"/>
                </a:lnTo>
                <a:lnTo>
                  <a:pt x="1873" y="1085"/>
                </a:lnTo>
                <a:lnTo>
                  <a:pt x="1848" y="1040"/>
                </a:lnTo>
                <a:lnTo>
                  <a:pt x="1819" y="995"/>
                </a:lnTo>
                <a:lnTo>
                  <a:pt x="1790" y="952"/>
                </a:lnTo>
                <a:lnTo>
                  <a:pt x="1762" y="911"/>
                </a:lnTo>
                <a:lnTo>
                  <a:pt x="1731" y="867"/>
                </a:lnTo>
                <a:lnTo>
                  <a:pt x="1700" y="828"/>
                </a:lnTo>
                <a:lnTo>
                  <a:pt x="1666" y="786"/>
                </a:lnTo>
                <a:lnTo>
                  <a:pt x="1634" y="746"/>
                </a:lnTo>
                <a:lnTo>
                  <a:pt x="1599" y="709"/>
                </a:lnTo>
                <a:lnTo>
                  <a:pt x="1563" y="671"/>
                </a:lnTo>
                <a:lnTo>
                  <a:pt x="1527" y="633"/>
                </a:lnTo>
                <a:lnTo>
                  <a:pt x="1491" y="597"/>
                </a:lnTo>
                <a:lnTo>
                  <a:pt x="1453" y="561"/>
                </a:lnTo>
                <a:lnTo>
                  <a:pt x="1414" y="526"/>
                </a:lnTo>
                <a:lnTo>
                  <a:pt x="1374" y="494"/>
                </a:lnTo>
                <a:lnTo>
                  <a:pt x="1334" y="462"/>
                </a:lnTo>
                <a:lnTo>
                  <a:pt x="1293" y="429"/>
                </a:lnTo>
                <a:lnTo>
                  <a:pt x="1251" y="398"/>
                </a:lnTo>
                <a:lnTo>
                  <a:pt x="1208" y="370"/>
                </a:lnTo>
                <a:lnTo>
                  <a:pt x="1165" y="341"/>
                </a:lnTo>
                <a:lnTo>
                  <a:pt x="1120" y="314"/>
                </a:lnTo>
                <a:lnTo>
                  <a:pt x="1075" y="287"/>
                </a:lnTo>
                <a:lnTo>
                  <a:pt x="1030" y="261"/>
                </a:lnTo>
                <a:lnTo>
                  <a:pt x="983" y="236"/>
                </a:lnTo>
                <a:lnTo>
                  <a:pt x="936" y="213"/>
                </a:lnTo>
                <a:lnTo>
                  <a:pt x="889" y="191"/>
                </a:lnTo>
                <a:lnTo>
                  <a:pt x="840" y="169"/>
                </a:lnTo>
                <a:lnTo>
                  <a:pt x="792" y="150"/>
                </a:lnTo>
                <a:lnTo>
                  <a:pt x="743" y="132"/>
                </a:lnTo>
                <a:lnTo>
                  <a:pt x="692" y="114"/>
                </a:lnTo>
                <a:lnTo>
                  <a:pt x="642" y="97"/>
                </a:lnTo>
                <a:lnTo>
                  <a:pt x="591" y="83"/>
                </a:lnTo>
                <a:lnTo>
                  <a:pt x="539" y="69"/>
                </a:lnTo>
                <a:lnTo>
                  <a:pt x="489" y="56"/>
                </a:lnTo>
                <a:lnTo>
                  <a:pt x="435" y="43"/>
                </a:lnTo>
                <a:lnTo>
                  <a:pt x="382" y="34"/>
                </a:lnTo>
                <a:lnTo>
                  <a:pt x="328" y="25"/>
                </a:lnTo>
                <a:lnTo>
                  <a:pt x="276" y="18"/>
                </a:lnTo>
                <a:lnTo>
                  <a:pt x="220" y="11"/>
                </a:lnTo>
                <a:lnTo>
                  <a:pt x="166" y="7"/>
                </a:lnTo>
                <a:lnTo>
                  <a:pt x="112" y="4"/>
                </a:lnTo>
                <a:lnTo>
                  <a:pt x="56" y="0"/>
                </a:lnTo>
                <a:lnTo>
                  <a:pt x="0" y="0"/>
                </a:lnTo>
                <a:lnTo>
                  <a:pt x="0" y="546"/>
                </a:lnTo>
                <a:lnTo>
                  <a:pt x="0" y="546"/>
                </a:lnTo>
                <a:lnTo>
                  <a:pt x="4" y="577"/>
                </a:lnTo>
                <a:lnTo>
                  <a:pt x="13" y="604"/>
                </a:lnTo>
                <a:lnTo>
                  <a:pt x="23" y="629"/>
                </a:lnTo>
                <a:lnTo>
                  <a:pt x="36" y="651"/>
                </a:lnTo>
                <a:lnTo>
                  <a:pt x="43" y="660"/>
                </a:lnTo>
                <a:lnTo>
                  <a:pt x="52" y="669"/>
                </a:lnTo>
                <a:lnTo>
                  <a:pt x="61" y="676"/>
                </a:lnTo>
                <a:lnTo>
                  <a:pt x="70" y="682"/>
                </a:lnTo>
                <a:lnTo>
                  <a:pt x="79" y="687"/>
                </a:lnTo>
                <a:lnTo>
                  <a:pt x="90" y="691"/>
                </a:lnTo>
                <a:lnTo>
                  <a:pt x="99" y="692"/>
                </a:lnTo>
                <a:lnTo>
                  <a:pt x="110" y="694"/>
                </a:lnTo>
                <a:lnTo>
                  <a:pt x="110" y="694"/>
                </a:lnTo>
                <a:lnTo>
                  <a:pt x="123" y="692"/>
                </a:lnTo>
                <a:lnTo>
                  <a:pt x="133" y="689"/>
                </a:lnTo>
                <a:lnTo>
                  <a:pt x="144" y="685"/>
                </a:lnTo>
                <a:lnTo>
                  <a:pt x="153" y="678"/>
                </a:lnTo>
                <a:lnTo>
                  <a:pt x="171" y="664"/>
                </a:lnTo>
                <a:lnTo>
                  <a:pt x="189" y="645"/>
                </a:lnTo>
                <a:lnTo>
                  <a:pt x="207" y="627"/>
                </a:lnTo>
                <a:lnTo>
                  <a:pt x="225" y="611"/>
                </a:lnTo>
                <a:lnTo>
                  <a:pt x="234" y="606"/>
                </a:lnTo>
                <a:lnTo>
                  <a:pt x="245" y="600"/>
                </a:lnTo>
                <a:lnTo>
                  <a:pt x="256" y="597"/>
                </a:lnTo>
                <a:lnTo>
                  <a:pt x="269" y="597"/>
                </a:lnTo>
                <a:lnTo>
                  <a:pt x="269" y="597"/>
                </a:lnTo>
                <a:lnTo>
                  <a:pt x="279" y="597"/>
                </a:lnTo>
                <a:lnTo>
                  <a:pt x="290" y="600"/>
                </a:lnTo>
                <a:lnTo>
                  <a:pt x="301" y="604"/>
                </a:lnTo>
                <a:lnTo>
                  <a:pt x="312" y="609"/>
                </a:lnTo>
                <a:lnTo>
                  <a:pt x="321" y="617"/>
                </a:lnTo>
                <a:lnTo>
                  <a:pt x="330" y="626"/>
                </a:lnTo>
                <a:lnTo>
                  <a:pt x="339" y="635"/>
                </a:lnTo>
                <a:lnTo>
                  <a:pt x="348" y="645"/>
                </a:lnTo>
                <a:lnTo>
                  <a:pt x="355" y="658"/>
                </a:lnTo>
                <a:lnTo>
                  <a:pt x="361" y="671"/>
                </a:lnTo>
                <a:lnTo>
                  <a:pt x="366" y="685"/>
                </a:lnTo>
                <a:lnTo>
                  <a:pt x="371" y="700"/>
                </a:lnTo>
                <a:lnTo>
                  <a:pt x="375" y="716"/>
                </a:lnTo>
                <a:lnTo>
                  <a:pt x="377" y="732"/>
                </a:lnTo>
                <a:lnTo>
                  <a:pt x="379" y="748"/>
                </a:lnTo>
                <a:lnTo>
                  <a:pt x="380" y="766"/>
                </a:lnTo>
                <a:lnTo>
                  <a:pt x="380" y="766"/>
                </a:lnTo>
                <a:lnTo>
                  <a:pt x="379" y="783"/>
                </a:lnTo>
                <a:lnTo>
                  <a:pt x="377" y="801"/>
                </a:lnTo>
                <a:lnTo>
                  <a:pt x="375" y="817"/>
                </a:lnTo>
                <a:lnTo>
                  <a:pt x="371" y="831"/>
                </a:lnTo>
                <a:lnTo>
                  <a:pt x="366" y="847"/>
                </a:lnTo>
                <a:lnTo>
                  <a:pt x="361" y="860"/>
                </a:lnTo>
                <a:lnTo>
                  <a:pt x="355" y="874"/>
                </a:lnTo>
                <a:lnTo>
                  <a:pt x="348" y="885"/>
                </a:lnTo>
                <a:lnTo>
                  <a:pt x="339" y="896"/>
                </a:lnTo>
                <a:lnTo>
                  <a:pt x="330" y="907"/>
                </a:lnTo>
                <a:lnTo>
                  <a:pt x="321" y="914"/>
                </a:lnTo>
                <a:lnTo>
                  <a:pt x="312" y="921"/>
                </a:lnTo>
                <a:lnTo>
                  <a:pt x="301" y="929"/>
                </a:lnTo>
                <a:lnTo>
                  <a:pt x="290" y="932"/>
                </a:lnTo>
                <a:lnTo>
                  <a:pt x="279" y="934"/>
                </a:lnTo>
                <a:lnTo>
                  <a:pt x="269" y="936"/>
                </a:lnTo>
                <a:lnTo>
                  <a:pt x="269" y="936"/>
                </a:lnTo>
                <a:lnTo>
                  <a:pt x="256" y="934"/>
                </a:lnTo>
                <a:lnTo>
                  <a:pt x="245" y="930"/>
                </a:lnTo>
                <a:lnTo>
                  <a:pt x="234" y="927"/>
                </a:lnTo>
                <a:lnTo>
                  <a:pt x="225" y="920"/>
                </a:lnTo>
                <a:lnTo>
                  <a:pt x="207" y="905"/>
                </a:lnTo>
                <a:lnTo>
                  <a:pt x="189" y="887"/>
                </a:lnTo>
                <a:lnTo>
                  <a:pt x="171" y="869"/>
                </a:lnTo>
                <a:lnTo>
                  <a:pt x="153" y="853"/>
                </a:lnTo>
                <a:lnTo>
                  <a:pt x="144" y="847"/>
                </a:lnTo>
                <a:lnTo>
                  <a:pt x="133" y="842"/>
                </a:lnTo>
                <a:lnTo>
                  <a:pt x="123" y="840"/>
                </a:lnTo>
                <a:lnTo>
                  <a:pt x="110" y="838"/>
                </a:lnTo>
                <a:lnTo>
                  <a:pt x="110" y="838"/>
                </a:lnTo>
                <a:lnTo>
                  <a:pt x="99" y="838"/>
                </a:lnTo>
                <a:lnTo>
                  <a:pt x="90" y="842"/>
                </a:lnTo>
                <a:lnTo>
                  <a:pt x="79" y="846"/>
                </a:lnTo>
                <a:lnTo>
                  <a:pt x="70" y="849"/>
                </a:lnTo>
                <a:lnTo>
                  <a:pt x="61" y="856"/>
                </a:lnTo>
                <a:lnTo>
                  <a:pt x="52" y="864"/>
                </a:lnTo>
                <a:lnTo>
                  <a:pt x="43" y="871"/>
                </a:lnTo>
                <a:lnTo>
                  <a:pt x="36" y="882"/>
                </a:lnTo>
                <a:lnTo>
                  <a:pt x="23" y="903"/>
                </a:lnTo>
                <a:lnTo>
                  <a:pt x="13" y="929"/>
                </a:lnTo>
                <a:lnTo>
                  <a:pt x="4" y="956"/>
                </a:lnTo>
                <a:lnTo>
                  <a:pt x="0" y="986"/>
                </a:lnTo>
                <a:lnTo>
                  <a:pt x="0" y="2160"/>
                </a:lnTo>
                <a:lnTo>
                  <a:pt x="1176" y="2160"/>
                </a:lnTo>
                <a:lnTo>
                  <a:pt x="1176" y="2160"/>
                </a:lnTo>
                <a:lnTo>
                  <a:pt x="1206" y="2165"/>
                </a:lnTo>
                <a:lnTo>
                  <a:pt x="1233" y="2173"/>
                </a:lnTo>
                <a:lnTo>
                  <a:pt x="1258" y="2183"/>
                </a:lnTo>
                <a:lnTo>
                  <a:pt x="1280" y="2198"/>
                </a:lnTo>
                <a:lnTo>
                  <a:pt x="1289" y="2205"/>
                </a:lnTo>
                <a:lnTo>
                  <a:pt x="1298" y="2212"/>
                </a:lnTo>
                <a:lnTo>
                  <a:pt x="1305" y="2221"/>
                </a:lnTo>
                <a:lnTo>
                  <a:pt x="1311" y="2230"/>
                </a:lnTo>
                <a:lnTo>
                  <a:pt x="1316" y="2239"/>
                </a:lnTo>
                <a:lnTo>
                  <a:pt x="1320" y="2250"/>
                </a:lnTo>
                <a:lnTo>
                  <a:pt x="1322" y="2259"/>
                </a:lnTo>
                <a:lnTo>
                  <a:pt x="1322" y="2270"/>
                </a:lnTo>
                <a:lnTo>
                  <a:pt x="1322" y="2270"/>
                </a:lnTo>
                <a:lnTo>
                  <a:pt x="1322" y="2283"/>
                </a:lnTo>
                <a:lnTo>
                  <a:pt x="1318" y="2293"/>
                </a:lnTo>
                <a:lnTo>
                  <a:pt x="1313" y="2304"/>
                </a:lnTo>
                <a:lnTo>
                  <a:pt x="1307" y="2313"/>
                </a:lnTo>
                <a:lnTo>
                  <a:pt x="1291" y="2333"/>
                </a:lnTo>
                <a:lnTo>
                  <a:pt x="1273" y="2349"/>
                </a:lnTo>
                <a:lnTo>
                  <a:pt x="1257" y="2367"/>
                </a:lnTo>
                <a:lnTo>
                  <a:pt x="1240" y="2385"/>
                </a:lnTo>
                <a:lnTo>
                  <a:pt x="1235" y="2396"/>
                </a:lnTo>
                <a:lnTo>
                  <a:pt x="1230" y="2405"/>
                </a:lnTo>
                <a:lnTo>
                  <a:pt x="1226" y="2418"/>
                </a:lnTo>
                <a:lnTo>
                  <a:pt x="1226" y="2429"/>
                </a:lnTo>
                <a:lnTo>
                  <a:pt x="1226" y="2429"/>
                </a:lnTo>
                <a:lnTo>
                  <a:pt x="1226" y="2441"/>
                </a:lnTo>
                <a:lnTo>
                  <a:pt x="1228" y="2452"/>
                </a:lnTo>
                <a:lnTo>
                  <a:pt x="1233" y="2463"/>
                </a:lnTo>
                <a:lnTo>
                  <a:pt x="1239" y="2472"/>
                </a:lnTo>
                <a:lnTo>
                  <a:pt x="1246" y="2483"/>
                </a:lnTo>
                <a:lnTo>
                  <a:pt x="1255" y="2492"/>
                </a:lnTo>
                <a:lnTo>
                  <a:pt x="1264" y="2499"/>
                </a:lnTo>
                <a:lnTo>
                  <a:pt x="1275" y="2508"/>
                </a:lnTo>
                <a:lnTo>
                  <a:pt x="1287" y="2515"/>
                </a:lnTo>
                <a:lnTo>
                  <a:pt x="1300" y="2521"/>
                </a:lnTo>
                <a:lnTo>
                  <a:pt x="1314" y="2526"/>
                </a:lnTo>
                <a:lnTo>
                  <a:pt x="1329" y="2531"/>
                </a:lnTo>
                <a:lnTo>
                  <a:pt x="1345" y="2535"/>
                </a:lnTo>
                <a:lnTo>
                  <a:pt x="1361" y="2539"/>
                </a:lnTo>
                <a:lnTo>
                  <a:pt x="1377" y="2540"/>
                </a:lnTo>
                <a:lnTo>
                  <a:pt x="1394" y="2540"/>
                </a:lnTo>
                <a:lnTo>
                  <a:pt x="1394" y="2540"/>
                </a:lnTo>
                <a:lnTo>
                  <a:pt x="1412" y="2540"/>
                </a:lnTo>
                <a:lnTo>
                  <a:pt x="1428" y="2539"/>
                </a:lnTo>
                <a:lnTo>
                  <a:pt x="1444" y="2535"/>
                </a:lnTo>
                <a:lnTo>
                  <a:pt x="1460" y="2531"/>
                </a:lnTo>
                <a:lnTo>
                  <a:pt x="1475" y="2526"/>
                </a:lnTo>
                <a:lnTo>
                  <a:pt x="1489" y="2521"/>
                </a:lnTo>
                <a:lnTo>
                  <a:pt x="1502" y="2515"/>
                </a:lnTo>
                <a:lnTo>
                  <a:pt x="1515" y="2508"/>
                </a:lnTo>
                <a:lnTo>
                  <a:pt x="1525" y="2499"/>
                </a:lnTo>
                <a:lnTo>
                  <a:pt x="1534" y="2492"/>
                </a:lnTo>
                <a:lnTo>
                  <a:pt x="1543" y="2483"/>
                </a:lnTo>
                <a:lnTo>
                  <a:pt x="1551" y="2472"/>
                </a:lnTo>
                <a:lnTo>
                  <a:pt x="1556" y="2463"/>
                </a:lnTo>
                <a:lnTo>
                  <a:pt x="1560" y="2452"/>
                </a:lnTo>
                <a:lnTo>
                  <a:pt x="1563" y="2441"/>
                </a:lnTo>
                <a:lnTo>
                  <a:pt x="1563" y="2429"/>
                </a:lnTo>
                <a:lnTo>
                  <a:pt x="1563" y="2429"/>
                </a:lnTo>
                <a:lnTo>
                  <a:pt x="1563" y="2418"/>
                </a:lnTo>
                <a:lnTo>
                  <a:pt x="1560" y="2405"/>
                </a:lnTo>
                <a:lnTo>
                  <a:pt x="1554" y="2396"/>
                </a:lnTo>
                <a:lnTo>
                  <a:pt x="1549" y="2385"/>
                </a:lnTo>
                <a:lnTo>
                  <a:pt x="1533" y="2367"/>
                </a:lnTo>
                <a:lnTo>
                  <a:pt x="1516" y="2349"/>
                </a:lnTo>
                <a:lnTo>
                  <a:pt x="1498" y="2333"/>
                </a:lnTo>
                <a:lnTo>
                  <a:pt x="1482" y="2313"/>
                </a:lnTo>
                <a:lnTo>
                  <a:pt x="1477" y="2304"/>
                </a:lnTo>
                <a:lnTo>
                  <a:pt x="1471" y="2293"/>
                </a:lnTo>
                <a:lnTo>
                  <a:pt x="1468" y="2283"/>
                </a:lnTo>
                <a:lnTo>
                  <a:pt x="1468" y="2270"/>
                </a:lnTo>
                <a:lnTo>
                  <a:pt x="1468" y="2270"/>
                </a:lnTo>
                <a:lnTo>
                  <a:pt x="1468" y="2259"/>
                </a:lnTo>
                <a:lnTo>
                  <a:pt x="1469" y="2250"/>
                </a:lnTo>
                <a:lnTo>
                  <a:pt x="1473" y="2239"/>
                </a:lnTo>
                <a:lnTo>
                  <a:pt x="1478" y="2230"/>
                </a:lnTo>
                <a:lnTo>
                  <a:pt x="1484" y="2221"/>
                </a:lnTo>
                <a:lnTo>
                  <a:pt x="1491" y="2212"/>
                </a:lnTo>
                <a:lnTo>
                  <a:pt x="1500" y="2205"/>
                </a:lnTo>
                <a:lnTo>
                  <a:pt x="1509" y="2198"/>
                </a:lnTo>
                <a:lnTo>
                  <a:pt x="1531" y="2183"/>
                </a:lnTo>
                <a:lnTo>
                  <a:pt x="1556" y="2173"/>
                </a:lnTo>
                <a:lnTo>
                  <a:pt x="1583" y="2165"/>
                </a:lnTo>
                <a:lnTo>
                  <a:pt x="1614" y="2160"/>
                </a:lnTo>
                <a:lnTo>
                  <a:pt x="1614" y="2160"/>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6" name="Freeform 7"/>
          <p:cNvSpPr>
            <a:spLocks/>
          </p:cNvSpPr>
          <p:nvPr/>
        </p:nvSpPr>
        <p:spPr bwMode="auto">
          <a:xfrm>
            <a:off x="3613261" y="2625267"/>
            <a:ext cx="972108" cy="1141777"/>
          </a:xfrm>
          <a:custGeom>
            <a:avLst/>
            <a:gdLst/>
            <a:ahLst/>
            <a:cxnLst>
              <a:cxn ang="0">
                <a:pos x="2028" y="1850"/>
              </a:cxn>
              <a:cxn ang="0">
                <a:pos x="1971" y="1895"/>
              </a:cxn>
              <a:cxn ang="0">
                <a:pos x="1915" y="1938"/>
              </a:cxn>
              <a:cxn ang="0">
                <a:pos x="1881" y="1942"/>
              </a:cxn>
              <a:cxn ang="0">
                <a:pos x="1839" y="1922"/>
              </a:cxn>
              <a:cxn ang="0">
                <a:pos x="1807" y="1881"/>
              </a:cxn>
              <a:cxn ang="0">
                <a:pos x="1785" y="1825"/>
              </a:cxn>
              <a:cxn ang="0">
                <a:pos x="1781" y="1774"/>
              </a:cxn>
              <a:cxn ang="0">
                <a:pos x="1789" y="1708"/>
              </a:cxn>
              <a:cxn ang="0">
                <a:pos x="1814" y="1654"/>
              </a:cxn>
              <a:cxn ang="0">
                <a:pos x="1848" y="1617"/>
              </a:cxn>
              <a:cxn ang="0">
                <a:pos x="1891" y="1605"/>
              </a:cxn>
              <a:cxn ang="0">
                <a:pos x="1926" y="1614"/>
              </a:cxn>
              <a:cxn ang="0">
                <a:pos x="1989" y="1672"/>
              </a:cxn>
              <a:cxn ang="0">
                <a:pos x="2039" y="1700"/>
              </a:cxn>
              <a:cxn ang="0">
                <a:pos x="2070" y="1699"/>
              </a:cxn>
              <a:cxn ang="0">
                <a:pos x="2106" y="1679"/>
              </a:cxn>
              <a:cxn ang="0">
                <a:pos x="2155" y="1590"/>
              </a:cxn>
              <a:cxn ang="0">
                <a:pos x="968" y="377"/>
              </a:cxn>
              <a:cxn ang="0">
                <a:pos x="874" y="339"/>
              </a:cxn>
              <a:cxn ang="0">
                <a:pos x="840" y="289"/>
              </a:cxn>
              <a:cxn ang="0">
                <a:pos x="838" y="258"/>
              </a:cxn>
              <a:cxn ang="0">
                <a:pos x="867" y="208"/>
              </a:cxn>
              <a:cxn ang="0">
                <a:pos x="925" y="144"/>
              </a:cxn>
              <a:cxn ang="0">
                <a:pos x="934" y="110"/>
              </a:cxn>
              <a:cxn ang="0">
                <a:pos x="921" y="67"/>
              </a:cxn>
              <a:cxn ang="0">
                <a:pos x="885" y="33"/>
              </a:cxn>
              <a:cxn ang="0">
                <a:pos x="831" y="9"/>
              </a:cxn>
              <a:cxn ang="0">
                <a:pos x="764" y="0"/>
              </a:cxn>
              <a:cxn ang="0">
                <a:pos x="714" y="4"/>
              </a:cxn>
              <a:cxn ang="0">
                <a:pos x="656" y="25"/>
              </a:cxn>
              <a:cxn ang="0">
                <a:pos x="617" y="58"/>
              </a:cxn>
              <a:cxn ang="0">
                <a:pos x="597" y="99"/>
              </a:cxn>
              <a:cxn ang="0">
                <a:pos x="600" y="134"/>
              </a:cxn>
              <a:cxn ang="0">
                <a:pos x="644" y="189"/>
              </a:cxn>
              <a:cxn ang="0">
                <a:pos x="689" y="247"/>
              </a:cxn>
              <a:cxn ang="0">
                <a:pos x="692" y="280"/>
              </a:cxn>
              <a:cxn ang="0">
                <a:pos x="671" y="323"/>
              </a:cxn>
              <a:cxn ang="0">
                <a:pos x="590" y="372"/>
              </a:cxn>
              <a:cxn ang="0">
                <a:pos x="0" y="433"/>
              </a:cxn>
              <a:cxn ang="0">
                <a:pos x="16" y="653"/>
              </a:cxn>
              <a:cxn ang="0">
                <a:pos x="54" y="866"/>
              </a:cxn>
              <a:cxn ang="0">
                <a:pos x="114" y="1071"/>
              </a:cxn>
              <a:cxn ang="0">
                <a:pos x="191" y="1266"/>
              </a:cxn>
              <a:cxn ang="0">
                <a:pos x="285" y="1453"/>
              </a:cxn>
              <a:cxn ang="0">
                <a:pos x="398" y="1628"/>
              </a:cxn>
              <a:cxn ang="0">
                <a:pos x="526" y="1791"/>
              </a:cxn>
              <a:cxn ang="0">
                <a:pos x="669" y="1942"/>
              </a:cxn>
              <a:cxn ang="0">
                <a:pos x="826" y="2077"/>
              </a:cxn>
              <a:cxn ang="0">
                <a:pos x="995" y="2198"/>
              </a:cxn>
              <a:cxn ang="0">
                <a:pos x="1176" y="2301"/>
              </a:cxn>
              <a:cxn ang="0">
                <a:pos x="1368" y="2387"/>
              </a:cxn>
              <a:cxn ang="0">
                <a:pos x="1569" y="2456"/>
              </a:cxn>
              <a:cxn ang="0">
                <a:pos x="1778" y="2505"/>
              </a:cxn>
              <a:cxn ang="0">
                <a:pos x="1994" y="2532"/>
              </a:cxn>
              <a:cxn ang="0">
                <a:pos x="2160" y="1985"/>
              </a:cxn>
              <a:cxn ang="0">
                <a:pos x="2135" y="1908"/>
              </a:cxn>
              <a:cxn ang="0">
                <a:pos x="2090" y="1857"/>
              </a:cxn>
              <a:cxn ang="0">
                <a:pos x="2050" y="1846"/>
              </a:cxn>
            </a:cxnLst>
            <a:rect l="0" t="0" r="r" b="b"/>
            <a:pathLst>
              <a:path w="2160" h="2537">
                <a:moveTo>
                  <a:pt x="2050" y="1846"/>
                </a:moveTo>
                <a:lnTo>
                  <a:pt x="2050" y="1846"/>
                </a:lnTo>
                <a:lnTo>
                  <a:pt x="2039" y="1848"/>
                </a:lnTo>
                <a:lnTo>
                  <a:pt x="2028" y="1850"/>
                </a:lnTo>
                <a:lnTo>
                  <a:pt x="2018" y="1855"/>
                </a:lnTo>
                <a:lnTo>
                  <a:pt x="2007" y="1861"/>
                </a:lnTo>
                <a:lnTo>
                  <a:pt x="1989" y="1877"/>
                </a:lnTo>
                <a:lnTo>
                  <a:pt x="1971" y="1895"/>
                </a:lnTo>
                <a:lnTo>
                  <a:pt x="1954" y="1913"/>
                </a:lnTo>
                <a:lnTo>
                  <a:pt x="1935" y="1928"/>
                </a:lnTo>
                <a:lnTo>
                  <a:pt x="1926" y="1935"/>
                </a:lnTo>
                <a:lnTo>
                  <a:pt x="1915" y="1938"/>
                </a:lnTo>
                <a:lnTo>
                  <a:pt x="1904" y="1942"/>
                </a:lnTo>
                <a:lnTo>
                  <a:pt x="1891" y="1944"/>
                </a:lnTo>
                <a:lnTo>
                  <a:pt x="1891" y="1944"/>
                </a:lnTo>
                <a:lnTo>
                  <a:pt x="1881" y="1942"/>
                </a:lnTo>
                <a:lnTo>
                  <a:pt x="1870" y="1940"/>
                </a:lnTo>
                <a:lnTo>
                  <a:pt x="1859" y="1935"/>
                </a:lnTo>
                <a:lnTo>
                  <a:pt x="1848" y="1929"/>
                </a:lnTo>
                <a:lnTo>
                  <a:pt x="1839" y="1922"/>
                </a:lnTo>
                <a:lnTo>
                  <a:pt x="1830" y="1915"/>
                </a:lnTo>
                <a:lnTo>
                  <a:pt x="1821" y="1904"/>
                </a:lnTo>
                <a:lnTo>
                  <a:pt x="1814" y="1893"/>
                </a:lnTo>
                <a:lnTo>
                  <a:pt x="1807" y="1881"/>
                </a:lnTo>
                <a:lnTo>
                  <a:pt x="1799" y="1868"/>
                </a:lnTo>
                <a:lnTo>
                  <a:pt x="1794" y="1855"/>
                </a:lnTo>
                <a:lnTo>
                  <a:pt x="1789" y="1839"/>
                </a:lnTo>
                <a:lnTo>
                  <a:pt x="1785" y="1825"/>
                </a:lnTo>
                <a:lnTo>
                  <a:pt x="1783" y="1809"/>
                </a:lnTo>
                <a:lnTo>
                  <a:pt x="1781" y="1791"/>
                </a:lnTo>
                <a:lnTo>
                  <a:pt x="1781" y="1774"/>
                </a:lnTo>
                <a:lnTo>
                  <a:pt x="1781" y="1774"/>
                </a:lnTo>
                <a:lnTo>
                  <a:pt x="1781" y="1756"/>
                </a:lnTo>
                <a:lnTo>
                  <a:pt x="1783" y="1740"/>
                </a:lnTo>
                <a:lnTo>
                  <a:pt x="1785" y="1724"/>
                </a:lnTo>
                <a:lnTo>
                  <a:pt x="1789" y="1708"/>
                </a:lnTo>
                <a:lnTo>
                  <a:pt x="1794" y="1693"/>
                </a:lnTo>
                <a:lnTo>
                  <a:pt x="1799" y="1679"/>
                </a:lnTo>
                <a:lnTo>
                  <a:pt x="1807" y="1666"/>
                </a:lnTo>
                <a:lnTo>
                  <a:pt x="1814" y="1654"/>
                </a:lnTo>
                <a:lnTo>
                  <a:pt x="1821" y="1643"/>
                </a:lnTo>
                <a:lnTo>
                  <a:pt x="1830" y="1634"/>
                </a:lnTo>
                <a:lnTo>
                  <a:pt x="1839" y="1625"/>
                </a:lnTo>
                <a:lnTo>
                  <a:pt x="1848" y="1617"/>
                </a:lnTo>
                <a:lnTo>
                  <a:pt x="1859" y="1612"/>
                </a:lnTo>
                <a:lnTo>
                  <a:pt x="1870" y="1608"/>
                </a:lnTo>
                <a:lnTo>
                  <a:pt x="1881" y="1605"/>
                </a:lnTo>
                <a:lnTo>
                  <a:pt x="1891" y="1605"/>
                </a:lnTo>
                <a:lnTo>
                  <a:pt x="1891" y="1605"/>
                </a:lnTo>
                <a:lnTo>
                  <a:pt x="1904" y="1605"/>
                </a:lnTo>
                <a:lnTo>
                  <a:pt x="1915" y="1608"/>
                </a:lnTo>
                <a:lnTo>
                  <a:pt x="1926" y="1614"/>
                </a:lnTo>
                <a:lnTo>
                  <a:pt x="1935" y="1619"/>
                </a:lnTo>
                <a:lnTo>
                  <a:pt x="1954" y="1635"/>
                </a:lnTo>
                <a:lnTo>
                  <a:pt x="1971" y="1654"/>
                </a:lnTo>
                <a:lnTo>
                  <a:pt x="1989" y="1672"/>
                </a:lnTo>
                <a:lnTo>
                  <a:pt x="2007" y="1686"/>
                </a:lnTo>
                <a:lnTo>
                  <a:pt x="2018" y="1693"/>
                </a:lnTo>
                <a:lnTo>
                  <a:pt x="2027" y="1697"/>
                </a:lnTo>
                <a:lnTo>
                  <a:pt x="2039" y="1700"/>
                </a:lnTo>
                <a:lnTo>
                  <a:pt x="2050" y="1700"/>
                </a:lnTo>
                <a:lnTo>
                  <a:pt x="2050" y="1700"/>
                </a:lnTo>
                <a:lnTo>
                  <a:pt x="2061" y="1700"/>
                </a:lnTo>
                <a:lnTo>
                  <a:pt x="2070" y="1699"/>
                </a:lnTo>
                <a:lnTo>
                  <a:pt x="2081" y="1695"/>
                </a:lnTo>
                <a:lnTo>
                  <a:pt x="2090" y="1691"/>
                </a:lnTo>
                <a:lnTo>
                  <a:pt x="2099" y="1684"/>
                </a:lnTo>
                <a:lnTo>
                  <a:pt x="2106" y="1679"/>
                </a:lnTo>
                <a:lnTo>
                  <a:pt x="2122" y="1661"/>
                </a:lnTo>
                <a:lnTo>
                  <a:pt x="2137" y="1641"/>
                </a:lnTo>
                <a:lnTo>
                  <a:pt x="2147" y="1617"/>
                </a:lnTo>
                <a:lnTo>
                  <a:pt x="2155" y="1590"/>
                </a:lnTo>
                <a:lnTo>
                  <a:pt x="2160" y="1562"/>
                </a:lnTo>
                <a:lnTo>
                  <a:pt x="2160" y="377"/>
                </a:lnTo>
                <a:lnTo>
                  <a:pt x="968" y="377"/>
                </a:lnTo>
                <a:lnTo>
                  <a:pt x="968" y="377"/>
                </a:lnTo>
                <a:lnTo>
                  <a:pt x="941" y="372"/>
                </a:lnTo>
                <a:lnTo>
                  <a:pt x="916" y="363"/>
                </a:lnTo>
                <a:lnTo>
                  <a:pt x="894" y="352"/>
                </a:lnTo>
                <a:lnTo>
                  <a:pt x="874" y="339"/>
                </a:lnTo>
                <a:lnTo>
                  <a:pt x="858" y="323"/>
                </a:lnTo>
                <a:lnTo>
                  <a:pt x="847" y="307"/>
                </a:lnTo>
                <a:lnTo>
                  <a:pt x="844" y="298"/>
                </a:lnTo>
                <a:lnTo>
                  <a:pt x="840" y="289"/>
                </a:lnTo>
                <a:lnTo>
                  <a:pt x="838" y="280"/>
                </a:lnTo>
                <a:lnTo>
                  <a:pt x="837" y="269"/>
                </a:lnTo>
                <a:lnTo>
                  <a:pt x="837" y="269"/>
                </a:lnTo>
                <a:lnTo>
                  <a:pt x="838" y="258"/>
                </a:lnTo>
                <a:lnTo>
                  <a:pt x="842" y="247"/>
                </a:lnTo>
                <a:lnTo>
                  <a:pt x="846" y="236"/>
                </a:lnTo>
                <a:lnTo>
                  <a:pt x="853" y="226"/>
                </a:lnTo>
                <a:lnTo>
                  <a:pt x="867" y="208"/>
                </a:lnTo>
                <a:lnTo>
                  <a:pt x="885" y="189"/>
                </a:lnTo>
                <a:lnTo>
                  <a:pt x="903" y="173"/>
                </a:lnTo>
                <a:lnTo>
                  <a:pt x="920" y="153"/>
                </a:lnTo>
                <a:lnTo>
                  <a:pt x="925" y="144"/>
                </a:lnTo>
                <a:lnTo>
                  <a:pt x="930" y="134"/>
                </a:lnTo>
                <a:lnTo>
                  <a:pt x="934" y="123"/>
                </a:lnTo>
                <a:lnTo>
                  <a:pt x="934" y="110"/>
                </a:lnTo>
                <a:lnTo>
                  <a:pt x="934" y="110"/>
                </a:lnTo>
                <a:lnTo>
                  <a:pt x="934" y="99"/>
                </a:lnTo>
                <a:lnTo>
                  <a:pt x="930" y="89"/>
                </a:lnTo>
                <a:lnTo>
                  <a:pt x="927" y="78"/>
                </a:lnTo>
                <a:lnTo>
                  <a:pt x="921" y="67"/>
                </a:lnTo>
                <a:lnTo>
                  <a:pt x="914" y="58"/>
                </a:lnTo>
                <a:lnTo>
                  <a:pt x="905" y="49"/>
                </a:lnTo>
                <a:lnTo>
                  <a:pt x="896" y="40"/>
                </a:lnTo>
                <a:lnTo>
                  <a:pt x="885" y="33"/>
                </a:lnTo>
                <a:lnTo>
                  <a:pt x="873" y="25"/>
                </a:lnTo>
                <a:lnTo>
                  <a:pt x="860" y="18"/>
                </a:lnTo>
                <a:lnTo>
                  <a:pt x="846" y="13"/>
                </a:lnTo>
                <a:lnTo>
                  <a:pt x="831" y="9"/>
                </a:lnTo>
                <a:lnTo>
                  <a:pt x="815" y="4"/>
                </a:lnTo>
                <a:lnTo>
                  <a:pt x="799" y="2"/>
                </a:lnTo>
                <a:lnTo>
                  <a:pt x="783" y="0"/>
                </a:lnTo>
                <a:lnTo>
                  <a:pt x="764" y="0"/>
                </a:lnTo>
                <a:lnTo>
                  <a:pt x="764" y="0"/>
                </a:lnTo>
                <a:lnTo>
                  <a:pt x="748" y="0"/>
                </a:lnTo>
                <a:lnTo>
                  <a:pt x="730" y="2"/>
                </a:lnTo>
                <a:lnTo>
                  <a:pt x="714" y="4"/>
                </a:lnTo>
                <a:lnTo>
                  <a:pt x="700" y="9"/>
                </a:lnTo>
                <a:lnTo>
                  <a:pt x="683" y="13"/>
                </a:lnTo>
                <a:lnTo>
                  <a:pt x="671" y="18"/>
                </a:lnTo>
                <a:lnTo>
                  <a:pt x="656" y="25"/>
                </a:lnTo>
                <a:lnTo>
                  <a:pt x="645" y="33"/>
                </a:lnTo>
                <a:lnTo>
                  <a:pt x="635" y="40"/>
                </a:lnTo>
                <a:lnTo>
                  <a:pt x="624" y="49"/>
                </a:lnTo>
                <a:lnTo>
                  <a:pt x="617" y="58"/>
                </a:lnTo>
                <a:lnTo>
                  <a:pt x="609" y="67"/>
                </a:lnTo>
                <a:lnTo>
                  <a:pt x="604" y="78"/>
                </a:lnTo>
                <a:lnTo>
                  <a:pt x="599" y="89"/>
                </a:lnTo>
                <a:lnTo>
                  <a:pt x="597" y="99"/>
                </a:lnTo>
                <a:lnTo>
                  <a:pt x="595" y="110"/>
                </a:lnTo>
                <a:lnTo>
                  <a:pt x="595" y="110"/>
                </a:lnTo>
                <a:lnTo>
                  <a:pt x="597" y="123"/>
                </a:lnTo>
                <a:lnTo>
                  <a:pt x="600" y="134"/>
                </a:lnTo>
                <a:lnTo>
                  <a:pt x="604" y="144"/>
                </a:lnTo>
                <a:lnTo>
                  <a:pt x="611" y="153"/>
                </a:lnTo>
                <a:lnTo>
                  <a:pt x="626" y="173"/>
                </a:lnTo>
                <a:lnTo>
                  <a:pt x="644" y="189"/>
                </a:lnTo>
                <a:lnTo>
                  <a:pt x="662" y="208"/>
                </a:lnTo>
                <a:lnTo>
                  <a:pt x="678" y="226"/>
                </a:lnTo>
                <a:lnTo>
                  <a:pt x="683" y="236"/>
                </a:lnTo>
                <a:lnTo>
                  <a:pt x="689" y="247"/>
                </a:lnTo>
                <a:lnTo>
                  <a:pt x="691" y="258"/>
                </a:lnTo>
                <a:lnTo>
                  <a:pt x="692" y="269"/>
                </a:lnTo>
                <a:lnTo>
                  <a:pt x="692" y="269"/>
                </a:lnTo>
                <a:lnTo>
                  <a:pt x="692" y="280"/>
                </a:lnTo>
                <a:lnTo>
                  <a:pt x="691" y="289"/>
                </a:lnTo>
                <a:lnTo>
                  <a:pt x="687" y="298"/>
                </a:lnTo>
                <a:lnTo>
                  <a:pt x="682" y="307"/>
                </a:lnTo>
                <a:lnTo>
                  <a:pt x="671" y="323"/>
                </a:lnTo>
                <a:lnTo>
                  <a:pt x="654" y="339"/>
                </a:lnTo>
                <a:lnTo>
                  <a:pt x="636" y="352"/>
                </a:lnTo>
                <a:lnTo>
                  <a:pt x="613" y="363"/>
                </a:lnTo>
                <a:lnTo>
                  <a:pt x="590" y="372"/>
                </a:lnTo>
                <a:lnTo>
                  <a:pt x="563" y="377"/>
                </a:lnTo>
                <a:lnTo>
                  <a:pt x="0" y="377"/>
                </a:lnTo>
                <a:lnTo>
                  <a:pt x="0" y="377"/>
                </a:lnTo>
                <a:lnTo>
                  <a:pt x="0" y="433"/>
                </a:lnTo>
                <a:lnTo>
                  <a:pt x="2" y="489"/>
                </a:lnTo>
                <a:lnTo>
                  <a:pt x="5" y="543"/>
                </a:lnTo>
                <a:lnTo>
                  <a:pt x="11" y="599"/>
                </a:lnTo>
                <a:lnTo>
                  <a:pt x="16" y="653"/>
                </a:lnTo>
                <a:lnTo>
                  <a:pt x="25" y="707"/>
                </a:lnTo>
                <a:lnTo>
                  <a:pt x="32" y="759"/>
                </a:lnTo>
                <a:lnTo>
                  <a:pt x="43" y="813"/>
                </a:lnTo>
                <a:lnTo>
                  <a:pt x="54" y="866"/>
                </a:lnTo>
                <a:lnTo>
                  <a:pt x="67" y="918"/>
                </a:lnTo>
                <a:lnTo>
                  <a:pt x="81" y="968"/>
                </a:lnTo>
                <a:lnTo>
                  <a:pt x="97" y="1021"/>
                </a:lnTo>
                <a:lnTo>
                  <a:pt x="114" y="1071"/>
                </a:lnTo>
                <a:lnTo>
                  <a:pt x="130" y="1120"/>
                </a:lnTo>
                <a:lnTo>
                  <a:pt x="150" y="1170"/>
                </a:lnTo>
                <a:lnTo>
                  <a:pt x="169" y="1219"/>
                </a:lnTo>
                <a:lnTo>
                  <a:pt x="191" y="1266"/>
                </a:lnTo>
                <a:lnTo>
                  <a:pt x="213" y="1315"/>
                </a:lnTo>
                <a:lnTo>
                  <a:pt x="236" y="1361"/>
                </a:lnTo>
                <a:lnTo>
                  <a:pt x="260" y="1407"/>
                </a:lnTo>
                <a:lnTo>
                  <a:pt x="285" y="1453"/>
                </a:lnTo>
                <a:lnTo>
                  <a:pt x="312" y="1498"/>
                </a:lnTo>
                <a:lnTo>
                  <a:pt x="341" y="1542"/>
                </a:lnTo>
                <a:lnTo>
                  <a:pt x="368" y="1585"/>
                </a:lnTo>
                <a:lnTo>
                  <a:pt x="398" y="1628"/>
                </a:lnTo>
                <a:lnTo>
                  <a:pt x="429" y="1670"/>
                </a:lnTo>
                <a:lnTo>
                  <a:pt x="460" y="1711"/>
                </a:lnTo>
                <a:lnTo>
                  <a:pt x="492" y="1751"/>
                </a:lnTo>
                <a:lnTo>
                  <a:pt x="526" y="1791"/>
                </a:lnTo>
                <a:lnTo>
                  <a:pt x="561" y="1830"/>
                </a:lnTo>
                <a:lnTo>
                  <a:pt x="597" y="1868"/>
                </a:lnTo>
                <a:lnTo>
                  <a:pt x="633" y="1906"/>
                </a:lnTo>
                <a:lnTo>
                  <a:pt x="669" y="1942"/>
                </a:lnTo>
                <a:lnTo>
                  <a:pt x="707" y="1976"/>
                </a:lnTo>
                <a:lnTo>
                  <a:pt x="746" y="2011"/>
                </a:lnTo>
                <a:lnTo>
                  <a:pt x="786" y="2045"/>
                </a:lnTo>
                <a:lnTo>
                  <a:pt x="826" y="2077"/>
                </a:lnTo>
                <a:lnTo>
                  <a:pt x="867" y="2108"/>
                </a:lnTo>
                <a:lnTo>
                  <a:pt x="909" y="2139"/>
                </a:lnTo>
                <a:lnTo>
                  <a:pt x="952" y="2169"/>
                </a:lnTo>
                <a:lnTo>
                  <a:pt x="995" y="2198"/>
                </a:lnTo>
                <a:lnTo>
                  <a:pt x="1040" y="2225"/>
                </a:lnTo>
                <a:lnTo>
                  <a:pt x="1085" y="2252"/>
                </a:lnTo>
                <a:lnTo>
                  <a:pt x="1130" y="2277"/>
                </a:lnTo>
                <a:lnTo>
                  <a:pt x="1176" y="2301"/>
                </a:lnTo>
                <a:lnTo>
                  <a:pt x="1222" y="2324"/>
                </a:lnTo>
                <a:lnTo>
                  <a:pt x="1271" y="2348"/>
                </a:lnTo>
                <a:lnTo>
                  <a:pt x="1320" y="2368"/>
                </a:lnTo>
                <a:lnTo>
                  <a:pt x="1368" y="2387"/>
                </a:lnTo>
                <a:lnTo>
                  <a:pt x="1417" y="2407"/>
                </a:lnTo>
                <a:lnTo>
                  <a:pt x="1468" y="2423"/>
                </a:lnTo>
                <a:lnTo>
                  <a:pt x="1518" y="2441"/>
                </a:lnTo>
                <a:lnTo>
                  <a:pt x="1569" y="2456"/>
                </a:lnTo>
                <a:lnTo>
                  <a:pt x="1619" y="2470"/>
                </a:lnTo>
                <a:lnTo>
                  <a:pt x="1671" y="2483"/>
                </a:lnTo>
                <a:lnTo>
                  <a:pt x="1724" y="2494"/>
                </a:lnTo>
                <a:lnTo>
                  <a:pt x="1778" y="2505"/>
                </a:lnTo>
                <a:lnTo>
                  <a:pt x="1830" y="2514"/>
                </a:lnTo>
                <a:lnTo>
                  <a:pt x="1884" y="2521"/>
                </a:lnTo>
                <a:lnTo>
                  <a:pt x="1938" y="2526"/>
                </a:lnTo>
                <a:lnTo>
                  <a:pt x="1994" y="2532"/>
                </a:lnTo>
                <a:lnTo>
                  <a:pt x="2048" y="2535"/>
                </a:lnTo>
                <a:lnTo>
                  <a:pt x="2104" y="2537"/>
                </a:lnTo>
                <a:lnTo>
                  <a:pt x="2160" y="2537"/>
                </a:lnTo>
                <a:lnTo>
                  <a:pt x="2160" y="1985"/>
                </a:lnTo>
                <a:lnTo>
                  <a:pt x="2160" y="1985"/>
                </a:lnTo>
                <a:lnTo>
                  <a:pt x="2155" y="1956"/>
                </a:lnTo>
                <a:lnTo>
                  <a:pt x="2147" y="1931"/>
                </a:lnTo>
                <a:lnTo>
                  <a:pt x="2135" y="1908"/>
                </a:lnTo>
                <a:lnTo>
                  <a:pt x="2122" y="1886"/>
                </a:lnTo>
                <a:lnTo>
                  <a:pt x="2106" y="1870"/>
                </a:lnTo>
                <a:lnTo>
                  <a:pt x="2099" y="1863"/>
                </a:lnTo>
                <a:lnTo>
                  <a:pt x="2090" y="1857"/>
                </a:lnTo>
                <a:lnTo>
                  <a:pt x="2081" y="1852"/>
                </a:lnTo>
                <a:lnTo>
                  <a:pt x="2070" y="1850"/>
                </a:lnTo>
                <a:lnTo>
                  <a:pt x="2061" y="1846"/>
                </a:lnTo>
                <a:lnTo>
                  <a:pt x="2050" y="1846"/>
                </a:lnTo>
                <a:lnTo>
                  <a:pt x="2050" y="1846"/>
                </a:lnTo>
                <a:close/>
              </a:path>
            </a:pathLst>
          </a:custGeom>
          <a:solidFill>
            <a:schemeClr val="tx2">
              <a:lumMod val="5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7" name="Freeform 8"/>
          <p:cNvSpPr>
            <a:spLocks/>
          </p:cNvSpPr>
          <p:nvPr/>
        </p:nvSpPr>
        <p:spPr bwMode="auto">
          <a:xfrm>
            <a:off x="3613261" y="1822828"/>
            <a:ext cx="1143127" cy="972108"/>
          </a:xfrm>
          <a:custGeom>
            <a:avLst/>
            <a:gdLst/>
            <a:ahLst/>
            <a:cxnLst>
              <a:cxn ang="0">
                <a:pos x="2405" y="600"/>
              </a:cxn>
              <a:cxn ang="0">
                <a:pos x="2349" y="645"/>
              </a:cxn>
              <a:cxn ang="0">
                <a:pos x="2293" y="689"/>
              </a:cxn>
              <a:cxn ang="0">
                <a:pos x="2259" y="692"/>
              </a:cxn>
              <a:cxn ang="0">
                <a:pos x="2221" y="676"/>
              </a:cxn>
              <a:cxn ang="0">
                <a:pos x="2183" y="629"/>
              </a:cxn>
              <a:cxn ang="0">
                <a:pos x="2160" y="0"/>
              </a:cxn>
              <a:cxn ang="0">
                <a:pos x="1994" y="7"/>
              </a:cxn>
              <a:cxn ang="0">
                <a:pos x="1778" y="34"/>
              </a:cxn>
              <a:cxn ang="0">
                <a:pos x="1569" y="83"/>
              </a:cxn>
              <a:cxn ang="0">
                <a:pos x="1368" y="150"/>
              </a:cxn>
              <a:cxn ang="0">
                <a:pos x="1176" y="236"/>
              </a:cxn>
              <a:cxn ang="0">
                <a:pos x="995" y="341"/>
              </a:cxn>
              <a:cxn ang="0">
                <a:pos x="826" y="462"/>
              </a:cxn>
              <a:cxn ang="0">
                <a:pos x="669" y="597"/>
              </a:cxn>
              <a:cxn ang="0">
                <a:pos x="526" y="746"/>
              </a:cxn>
              <a:cxn ang="0">
                <a:pos x="398" y="911"/>
              </a:cxn>
              <a:cxn ang="0">
                <a:pos x="285" y="1085"/>
              </a:cxn>
              <a:cxn ang="0">
                <a:pos x="191" y="1271"/>
              </a:cxn>
              <a:cxn ang="0">
                <a:pos x="114" y="1468"/>
              </a:cxn>
              <a:cxn ang="0">
                <a:pos x="54" y="1673"/>
              </a:cxn>
              <a:cxn ang="0">
                <a:pos x="16" y="1886"/>
              </a:cxn>
              <a:cxn ang="0">
                <a:pos x="0" y="2104"/>
              </a:cxn>
              <a:cxn ang="0">
                <a:pos x="590" y="2155"/>
              </a:cxn>
              <a:cxn ang="0">
                <a:pos x="671" y="2106"/>
              </a:cxn>
              <a:cxn ang="0">
                <a:pos x="692" y="2063"/>
              </a:cxn>
              <a:cxn ang="0">
                <a:pos x="689" y="2030"/>
              </a:cxn>
              <a:cxn ang="0">
                <a:pos x="644" y="1972"/>
              </a:cxn>
              <a:cxn ang="0">
                <a:pos x="600" y="1917"/>
              </a:cxn>
              <a:cxn ang="0">
                <a:pos x="597" y="1882"/>
              </a:cxn>
              <a:cxn ang="0">
                <a:pos x="617" y="1841"/>
              </a:cxn>
              <a:cxn ang="0">
                <a:pos x="656" y="1808"/>
              </a:cxn>
              <a:cxn ang="0">
                <a:pos x="714" y="1787"/>
              </a:cxn>
              <a:cxn ang="0">
                <a:pos x="764" y="1783"/>
              </a:cxn>
              <a:cxn ang="0">
                <a:pos x="831" y="1792"/>
              </a:cxn>
              <a:cxn ang="0">
                <a:pos x="885" y="1816"/>
              </a:cxn>
              <a:cxn ang="0">
                <a:pos x="921" y="1850"/>
              </a:cxn>
              <a:cxn ang="0">
                <a:pos x="934" y="1893"/>
              </a:cxn>
              <a:cxn ang="0">
                <a:pos x="925" y="1927"/>
              </a:cxn>
              <a:cxn ang="0">
                <a:pos x="867" y="1991"/>
              </a:cxn>
              <a:cxn ang="0">
                <a:pos x="838" y="2041"/>
              </a:cxn>
              <a:cxn ang="0">
                <a:pos x="840" y="2072"/>
              </a:cxn>
              <a:cxn ang="0">
                <a:pos x="874" y="2122"/>
              </a:cxn>
              <a:cxn ang="0">
                <a:pos x="968" y="2160"/>
              </a:cxn>
              <a:cxn ang="0">
                <a:pos x="2164" y="956"/>
              </a:cxn>
              <a:cxn ang="0">
                <a:pos x="2203" y="871"/>
              </a:cxn>
              <a:cxn ang="0">
                <a:pos x="2239" y="846"/>
              </a:cxn>
              <a:cxn ang="0">
                <a:pos x="2270" y="838"/>
              </a:cxn>
              <a:cxn ang="0">
                <a:pos x="2313" y="853"/>
              </a:cxn>
              <a:cxn ang="0">
                <a:pos x="2385" y="920"/>
              </a:cxn>
              <a:cxn ang="0">
                <a:pos x="2429" y="936"/>
              </a:cxn>
              <a:cxn ang="0">
                <a:pos x="2461" y="929"/>
              </a:cxn>
              <a:cxn ang="0">
                <a:pos x="2499" y="896"/>
              </a:cxn>
              <a:cxn ang="0">
                <a:pos x="2526" y="847"/>
              </a:cxn>
              <a:cxn ang="0">
                <a:pos x="2539" y="783"/>
              </a:cxn>
              <a:cxn ang="0">
                <a:pos x="2537" y="732"/>
              </a:cxn>
              <a:cxn ang="0">
                <a:pos x="2521" y="671"/>
              </a:cxn>
              <a:cxn ang="0">
                <a:pos x="2490" y="626"/>
              </a:cxn>
              <a:cxn ang="0">
                <a:pos x="2450" y="600"/>
              </a:cxn>
            </a:cxnLst>
            <a:rect l="0" t="0" r="r" b="b"/>
            <a:pathLst>
              <a:path w="2540" h="2160">
                <a:moveTo>
                  <a:pt x="2429" y="597"/>
                </a:moveTo>
                <a:lnTo>
                  <a:pt x="2429" y="597"/>
                </a:lnTo>
                <a:lnTo>
                  <a:pt x="2416" y="597"/>
                </a:lnTo>
                <a:lnTo>
                  <a:pt x="2405" y="600"/>
                </a:lnTo>
                <a:lnTo>
                  <a:pt x="2394" y="606"/>
                </a:lnTo>
                <a:lnTo>
                  <a:pt x="2385" y="611"/>
                </a:lnTo>
                <a:lnTo>
                  <a:pt x="2367" y="627"/>
                </a:lnTo>
                <a:lnTo>
                  <a:pt x="2349" y="645"/>
                </a:lnTo>
                <a:lnTo>
                  <a:pt x="2331" y="664"/>
                </a:lnTo>
                <a:lnTo>
                  <a:pt x="2313" y="678"/>
                </a:lnTo>
                <a:lnTo>
                  <a:pt x="2304" y="685"/>
                </a:lnTo>
                <a:lnTo>
                  <a:pt x="2293" y="689"/>
                </a:lnTo>
                <a:lnTo>
                  <a:pt x="2283" y="692"/>
                </a:lnTo>
                <a:lnTo>
                  <a:pt x="2270" y="694"/>
                </a:lnTo>
                <a:lnTo>
                  <a:pt x="2270" y="694"/>
                </a:lnTo>
                <a:lnTo>
                  <a:pt x="2259" y="692"/>
                </a:lnTo>
                <a:lnTo>
                  <a:pt x="2250" y="691"/>
                </a:lnTo>
                <a:lnTo>
                  <a:pt x="2239" y="687"/>
                </a:lnTo>
                <a:lnTo>
                  <a:pt x="2230" y="682"/>
                </a:lnTo>
                <a:lnTo>
                  <a:pt x="2221" y="676"/>
                </a:lnTo>
                <a:lnTo>
                  <a:pt x="2212" y="669"/>
                </a:lnTo>
                <a:lnTo>
                  <a:pt x="2203" y="660"/>
                </a:lnTo>
                <a:lnTo>
                  <a:pt x="2196" y="651"/>
                </a:lnTo>
                <a:lnTo>
                  <a:pt x="2183" y="629"/>
                </a:lnTo>
                <a:lnTo>
                  <a:pt x="2173" y="604"/>
                </a:lnTo>
                <a:lnTo>
                  <a:pt x="2164" y="577"/>
                </a:lnTo>
                <a:lnTo>
                  <a:pt x="2160" y="546"/>
                </a:lnTo>
                <a:lnTo>
                  <a:pt x="2160" y="0"/>
                </a:lnTo>
                <a:lnTo>
                  <a:pt x="2160" y="0"/>
                </a:lnTo>
                <a:lnTo>
                  <a:pt x="2104" y="0"/>
                </a:lnTo>
                <a:lnTo>
                  <a:pt x="2048" y="4"/>
                </a:lnTo>
                <a:lnTo>
                  <a:pt x="1994" y="7"/>
                </a:lnTo>
                <a:lnTo>
                  <a:pt x="1938" y="11"/>
                </a:lnTo>
                <a:lnTo>
                  <a:pt x="1884" y="18"/>
                </a:lnTo>
                <a:lnTo>
                  <a:pt x="1830" y="25"/>
                </a:lnTo>
                <a:lnTo>
                  <a:pt x="1778" y="34"/>
                </a:lnTo>
                <a:lnTo>
                  <a:pt x="1724" y="43"/>
                </a:lnTo>
                <a:lnTo>
                  <a:pt x="1671" y="56"/>
                </a:lnTo>
                <a:lnTo>
                  <a:pt x="1619" y="69"/>
                </a:lnTo>
                <a:lnTo>
                  <a:pt x="1569" y="83"/>
                </a:lnTo>
                <a:lnTo>
                  <a:pt x="1518" y="97"/>
                </a:lnTo>
                <a:lnTo>
                  <a:pt x="1468" y="114"/>
                </a:lnTo>
                <a:lnTo>
                  <a:pt x="1417" y="132"/>
                </a:lnTo>
                <a:lnTo>
                  <a:pt x="1368" y="150"/>
                </a:lnTo>
                <a:lnTo>
                  <a:pt x="1320" y="169"/>
                </a:lnTo>
                <a:lnTo>
                  <a:pt x="1271" y="191"/>
                </a:lnTo>
                <a:lnTo>
                  <a:pt x="1222" y="213"/>
                </a:lnTo>
                <a:lnTo>
                  <a:pt x="1176" y="236"/>
                </a:lnTo>
                <a:lnTo>
                  <a:pt x="1130" y="261"/>
                </a:lnTo>
                <a:lnTo>
                  <a:pt x="1085" y="287"/>
                </a:lnTo>
                <a:lnTo>
                  <a:pt x="1040" y="314"/>
                </a:lnTo>
                <a:lnTo>
                  <a:pt x="995" y="341"/>
                </a:lnTo>
                <a:lnTo>
                  <a:pt x="952" y="370"/>
                </a:lnTo>
                <a:lnTo>
                  <a:pt x="909" y="398"/>
                </a:lnTo>
                <a:lnTo>
                  <a:pt x="867" y="429"/>
                </a:lnTo>
                <a:lnTo>
                  <a:pt x="826" y="462"/>
                </a:lnTo>
                <a:lnTo>
                  <a:pt x="786" y="494"/>
                </a:lnTo>
                <a:lnTo>
                  <a:pt x="746" y="526"/>
                </a:lnTo>
                <a:lnTo>
                  <a:pt x="707" y="561"/>
                </a:lnTo>
                <a:lnTo>
                  <a:pt x="669" y="597"/>
                </a:lnTo>
                <a:lnTo>
                  <a:pt x="633" y="633"/>
                </a:lnTo>
                <a:lnTo>
                  <a:pt x="597" y="671"/>
                </a:lnTo>
                <a:lnTo>
                  <a:pt x="561" y="709"/>
                </a:lnTo>
                <a:lnTo>
                  <a:pt x="526" y="746"/>
                </a:lnTo>
                <a:lnTo>
                  <a:pt x="492" y="786"/>
                </a:lnTo>
                <a:lnTo>
                  <a:pt x="460" y="828"/>
                </a:lnTo>
                <a:lnTo>
                  <a:pt x="429" y="867"/>
                </a:lnTo>
                <a:lnTo>
                  <a:pt x="398" y="911"/>
                </a:lnTo>
                <a:lnTo>
                  <a:pt x="368" y="952"/>
                </a:lnTo>
                <a:lnTo>
                  <a:pt x="341" y="995"/>
                </a:lnTo>
                <a:lnTo>
                  <a:pt x="312" y="1040"/>
                </a:lnTo>
                <a:lnTo>
                  <a:pt x="285" y="1085"/>
                </a:lnTo>
                <a:lnTo>
                  <a:pt x="260" y="1130"/>
                </a:lnTo>
                <a:lnTo>
                  <a:pt x="236" y="1177"/>
                </a:lnTo>
                <a:lnTo>
                  <a:pt x="213" y="1224"/>
                </a:lnTo>
                <a:lnTo>
                  <a:pt x="191" y="1271"/>
                </a:lnTo>
                <a:lnTo>
                  <a:pt x="169" y="1320"/>
                </a:lnTo>
                <a:lnTo>
                  <a:pt x="150" y="1368"/>
                </a:lnTo>
                <a:lnTo>
                  <a:pt x="130" y="1417"/>
                </a:lnTo>
                <a:lnTo>
                  <a:pt x="114" y="1468"/>
                </a:lnTo>
                <a:lnTo>
                  <a:pt x="97" y="1518"/>
                </a:lnTo>
                <a:lnTo>
                  <a:pt x="81" y="1569"/>
                </a:lnTo>
                <a:lnTo>
                  <a:pt x="67" y="1621"/>
                </a:lnTo>
                <a:lnTo>
                  <a:pt x="54" y="1673"/>
                </a:lnTo>
                <a:lnTo>
                  <a:pt x="43" y="1725"/>
                </a:lnTo>
                <a:lnTo>
                  <a:pt x="32" y="1778"/>
                </a:lnTo>
                <a:lnTo>
                  <a:pt x="25" y="1832"/>
                </a:lnTo>
                <a:lnTo>
                  <a:pt x="16" y="1886"/>
                </a:lnTo>
                <a:lnTo>
                  <a:pt x="11" y="1940"/>
                </a:lnTo>
                <a:lnTo>
                  <a:pt x="5" y="1994"/>
                </a:lnTo>
                <a:lnTo>
                  <a:pt x="2" y="2050"/>
                </a:lnTo>
                <a:lnTo>
                  <a:pt x="0" y="2104"/>
                </a:lnTo>
                <a:lnTo>
                  <a:pt x="0" y="2160"/>
                </a:lnTo>
                <a:lnTo>
                  <a:pt x="563" y="2160"/>
                </a:lnTo>
                <a:lnTo>
                  <a:pt x="563" y="2160"/>
                </a:lnTo>
                <a:lnTo>
                  <a:pt x="590" y="2155"/>
                </a:lnTo>
                <a:lnTo>
                  <a:pt x="613" y="2146"/>
                </a:lnTo>
                <a:lnTo>
                  <a:pt x="636" y="2135"/>
                </a:lnTo>
                <a:lnTo>
                  <a:pt x="654" y="2122"/>
                </a:lnTo>
                <a:lnTo>
                  <a:pt x="671" y="2106"/>
                </a:lnTo>
                <a:lnTo>
                  <a:pt x="682" y="2090"/>
                </a:lnTo>
                <a:lnTo>
                  <a:pt x="687" y="2081"/>
                </a:lnTo>
                <a:lnTo>
                  <a:pt x="691" y="2072"/>
                </a:lnTo>
                <a:lnTo>
                  <a:pt x="692" y="2063"/>
                </a:lnTo>
                <a:lnTo>
                  <a:pt x="692" y="2052"/>
                </a:lnTo>
                <a:lnTo>
                  <a:pt x="692" y="2052"/>
                </a:lnTo>
                <a:lnTo>
                  <a:pt x="691" y="2041"/>
                </a:lnTo>
                <a:lnTo>
                  <a:pt x="689" y="2030"/>
                </a:lnTo>
                <a:lnTo>
                  <a:pt x="683" y="2019"/>
                </a:lnTo>
                <a:lnTo>
                  <a:pt x="678" y="2009"/>
                </a:lnTo>
                <a:lnTo>
                  <a:pt x="662" y="1991"/>
                </a:lnTo>
                <a:lnTo>
                  <a:pt x="644" y="1972"/>
                </a:lnTo>
                <a:lnTo>
                  <a:pt x="626" y="1956"/>
                </a:lnTo>
                <a:lnTo>
                  <a:pt x="611" y="1936"/>
                </a:lnTo>
                <a:lnTo>
                  <a:pt x="604" y="1927"/>
                </a:lnTo>
                <a:lnTo>
                  <a:pt x="600" y="1917"/>
                </a:lnTo>
                <a:lnTo>
                  <a:pt x="597" y="1906"/>
                </a:lnTo>
                <a:lnTo>
                  <a:pt x="595" y="1893"/>
                </a:lnTo>
                <a:lnTo>
                  <a:pt x="595" y="1893"/>
                </a:lnTo>
                <a:lnTo>
                  <a:pt x="597" y="1882"/>
                </a:lnTo>
                <a:lnTo>
                  <a:pt x="599" y="1872"/>
                </a:lnTo>
                <a:lnTo>
                  <a:pt x="604" y="1861"/>
                </a:lnTo>
                <a:lnTo>
                  <a:pt x="609" y="1850"/>
                </a:lnTo>
                <a:lnTo>
                  <a:pt x="617" y="1841"/>
                </a:lnTo>
                <a:lnTo>
                  <a:pt x="624" y="1832"/>
                </a:lnTo>
                <a:lnTo>
                  <a:pt x="635" y="1823"/>
                </a:lnTo>
                <a:lnTo>
                  <a:pt x="645" y="1816"/>
                </a:lnTo>
                <a:lnTo>
                  <a:pt x="656" y="1808"/>
                </a:lnTo>
                <a:lnTo>
                  <a:pt x="671" y="1801"/>
                </a:lnTo>
                <a:lnTo>
                  <a:pt x="683" y="1796"/>
                </a:lnTo>
                <a:lnTo>
                  <a:pt x="700" y="1792"/>
                </a:lnTo>
                <a:lnTo>
                  <a:pt x="714" y="1787"/>
                </a:lnTo>
                <a:lnTo>
                  <a:pt x="730" y="1785"/>
                </a:lnTo>
                <a:lnTo>
                  <a:pt x="748" y="1783"/>
                </a:lnTo>
                <a:lnTo>
                  <a:pt x="764" y="1783"/>
                </a:lnTo>
                <a:lnTo>
                  <a:pt x="764" y="1783"/>
                </a:lnTo>
                <a:lnTo>
                  <a:pt x="783" y="1783"/>
                </a:lnTo>
                <a:lnTo>
                  <a:pt x="799" y="1785"/>
                </a:lnTo>
                <a:lnTo>
                  <a:pt x="815" y="1787"/>
                </a:lnTo>
                <a:lnTo>
                  <a:pt x="831" y="1792"/>
                </a:lnTo>
                <a:lnTo>
                  <a:pt x="846" y="1796"/>
                </a:lnTo>
                <a:lnTo>
                  <a:pt x="860" y="1801"/>
                </a:lnTo>
                <a:lnTo>
                  <a:pt x="873" y="1808"/>
                </a:lnTo>
                <a:lnTo>
                  <a:pt x="885" y="1816"/>
                </a:lnTo>
                <a:lnTo>
                  <a:pt x="896" y="1823"/>
                </a:lnTo>
                <a:lnTo>
                  <a:pt x="905" y="1832"/>
                </a:lnTo>
                <a:lnTo>
                  <a:pt x="914" y="1841"/>
                </a:lnTo>
                <a:lnTo>
                  <a:pt x="921" y="1850"/>
                </a:lnTo>
                <a:lnTo>
                  <a:pt x="927" y="1861"/>
                </a:lnTo>
                <a:lnTo>
                  <a:pt x="930" y="1872"/>
                </a:lnTo>
                <a:lnTo>
                  <a:pt x="934" y="1882"/>
                </a:lnTo>
                <a:lnTo>
                  <a:pt x="934" y="1893"/>
                </a:lnTo>
                <a:lnTo>
                  <a:pt x="934" y="1893"/>
                </a:lnTo>
                <a:lnTo>
                  <a:pt x="934" y="1906"/>
                </a:lnTo>
                <a:lnTo>
                  <a:pt x="930" y="1917"/>
                </a:lnTo>
                <a:lnTo>
                  <a:pt x="925" y="1927"/>
                </a:lnTo>
                <a:lnTo>
                  <a:pt x="920" y="1936"/>
                </a:lnTo>
                <a:lnTo>
                  <a:pt x="903" y="1956"/>
                </a:lnTo>
                <a:lnTo>
                  <a:pt x="885" y="1972"/>
                </a:lnTo>
                <a:lnTo>
                  <a:pt x="867" y="1991"/>
                </a:lnTo>
                <a:lnTo>
                  <a:pt x="853" y="2009"/>
                </a:lnTo>
                <a:lnTo>
                  <a:pt x="846" y="2019"/>
                </a:lnTo>
                <a:lnTo>
                  <a:pt x="842" y="2030"/>
                </a:lnTo>
                <a:lnTo>
                  <a:pt x="838" y="2041"/>
                </a:lnTo>
                <a:lnTo>
                  <a:pt x="837" y="2052"/>
                </a:lnTo>
                <a:lnTo>
                  <a:pt x="837" y="2052"/>
                </a:lnTo>
                <a:lnTo>
                  <a:pt x="838" y="2063"/>
                </a:lnTo>
                <a:lnTo>
                  <a:pt x="840" y="2072"/>
                </a:lnTo>
                <a:lnTo>
                  <a:pt x="844" y="2081"/>
                </a:lnTo>
                <a:lnTo>
                  <a:pt x="847" y="2090"/>
                </a:lnTo>
                <a:lnTo>
                  <a:pt x="858" y="2106"/>
                </a:lnTo>
                <a:lnTo>
                  <a:pt x="874" y="2122"/>
                </a:lnTo>
                <a:lnTo>
                  <a:pt x="894" y="2135"/>
                </a:lnTo>
                <a:lnTo>
                  <a:pt x="916" y="2146"/>
                </a:lnTo>
                <a:lnTo>
                  <a:pt x="941" y="2155"/>
                </a:lnTo>
                <a:lnTo>
                  <a:pt x="968" y="2160"/>
                </a:lnTo>
                <a:lnTo>
                  <a:pt x="2160" y="2160"/>
                </a:lnTo>
                <a:lnTo>
                  <a:pt x="2160" y="986"/>
                </a:lnTo>
                <a:lnTo>
                  <a:pt x="2160" y="986"/>
                </a:lnTo>
                <a:lnTo>
                  <a:pt x="2164" y="956"/>
                </a:lnTo>
                <a:lnTo>
                  <a:pt x="2173" y="929"/>
                </a:lnTo>
                <a:lnTo>
                  <a:pt x="2183" y="903"/>
                </a:lnTo>
                <a:lnTo>
                  <a:pt x="2196" y="882"/>
                </a:lnTo>
                <a:lnTo>
                  <a:pt x="2203" y="871"/>
                </a:lnTo>
                <a:lnTo>
                  <a:pt x="2212" y="864"/>
                </a:lnTo>
                <a:lnTo>
                  <a:pt x="2221" y="856"/>
                </a:lnTo>
                <a:lnTo>
                  <a:pt x="2230" y="849"/>
                </a:lnTo>
                <a:lnTo>
                  <a:pt x="2239" y="846"/>
                </a:lnTo>
                <a:lnTo>
                  <a:pt x="2250" y="842"/>
                </a:lnTo>
                <a:lnTo>
                  <a:pt x="2259" y="838"/>
                </a:lnTo>
                <a:lnTo>
                  <a:pt x="2270" y="838"/>
                </a:lnTo>
                <a:lnTo>
                  <a:pt x="2270" y="838"/>
                </a:lnTo>
                <a:lnTo>
                  <a:pt x="2283" y="840"/>
                </a:lnTo>
                <a:lnTo>
                  <a:pt x="2293" y="842"/>
                </a:lnTo>
                <a:lnTo>
                  <a:pt x="2304" y="847"/>
                </a:lnTo>
                <a:lnTo>
                  <a:pt x="2313" y="853"/>
                </a:lnTo>
                <a:lnTo>
                  <a:pt x="2331" y="869"/>
                </a:lnTo>
                <a:lnTo>
                  <a:pt x="2349" y="887"/>
                </a:lnTo>
                <a:lnTo>
                  <a:pt x="2367" y="905"/>
                </a:lnTo>
                <a:lnTo>
                  <a:pt x="2385" y="920"/>
                </a:lnTo>
                <a:lnTo>
                  <a:pt x="2394" y="927"/>
                </a:lnTo>
                <a:lnTo>
                  <a:pt x="2405" y="930"/>
                </a:lnTo>
                <a:lnTo>
                  <a:pt x="2416" y="934"/>
                </a:lnTo>
                <a:lnTo>
                  <a:pt x="2429" y="936"/>
                </a:lnTo>
                <a:lnTo>
                  <a:pt x="2429" y="936"/>
                </a:lnTo>
                <a:lnTo>
                  <a:pt x="2439" y="934"/>
                </a:lnTo>
                <a:lnTo>
                  <a:pt x="2450" y="932"/>
                </a:lnTo>
                <a:lnTo>
                  <a:pt x="2461" y="929"/>
                </a:lnTo>
                <a:lnTo>
                  <a:pt x="2472" y="921"/>
                </a:lnTo>
                <a:lnTo>
                  <a:pt x="2481" y="914"/>
                </a:lnTo>
                <a:lnTo>
                  <a:pt x="2490" y="907"/>
                </a:lnTo>
                <a:lnTo>
                  <a:pt x="2499" y="896"/>
                </a:lnTo>
                <a:lnTo>
                  <a:pt x="2508" y="885"/>
                </a:lnTo>
                <a:lnTo>
                  <a:pt x="2515" y="874"/>
                </a:lnTo>
                <a:lnTo>
                  <a:pt x="2521" y="860"/>
                </a:lnTo>
                <a:lnTo>
                  <a:pt x="2526" y="847"/>
                </a:lnTo>
                <a:lnTo>
                  <a:pt x="2531" y="831"/>
                </a:lnTo>
                <a:lnTo>
                  <a:pt x="2535" y="817"/>
                </a:lnTo>
                <a:lnTo>
                  <a:pt x="2537" y="801"/>
                </a:lnTo>
                <a:lnTo>
                  <a:pt x="2539" y="783"/>
                </a:lnTo>
                <a:lnTo>
                  <a:pt x="2540" y="766"/>
                </a:lnTo>
                <a:lnTo>
                  <a:pt x="2540" y="766"/>
                </a:lnTo>
                <a:lnTo>
                  <a:pt x="2539" y="748"/>
                </a:lnTo>
                <a:lnTo>
                  <a:pt x="2537" y="732"/>
                </a:lnTo>
                <a:lnTo>
                  <a:pt x="2535" y="716"/>
                </a:lnTo>
                <a:lnTo>
                  <a:pt x="2531" y="700"/>
                </a:lnTo>
                <a:lnTo>
                  <a:pt x="2526" y="685"/>
                </a:lnTo>
                <a:lnTo>
                  <a:pt x="2521" y="671"/>
                </a:lnTo>
                <a:lnTo>
                  <a:pt x="2515" y="658"/>
                </a:lnTo>
                <a:lnTo>
                  <a:pt x="2508" y="645"/>
                </a:lnTo>
                <a:lnTo>
                  <a:pt x="2499" y="635"/>
                </a:lnTo>
                <a:lnTo>
                  <a:pt x="2490" y="626"/>
                </a:lnTo>
                <a:lnTo>
                  <a:pt x="2481" y="617"/>
                </a:lnTo>
                <a:lnTo>
                  <a:pt x="2472" y="609"/>
                </a:lnTo>
                <a:lnTo>
                  <a:pt x="2461" y="604"/>
                </a:lnTo>
                <a:lnTo>
                  <a:pt x="2450" y="600"/>
                </a:lnTo>
                <a:lnTo>
                  <a:pt x="2439" y="597"/>
                </a:lnTo>
                <a:lnTo>
                  <a:pt x="2429" y="597"/>
                </a:lnTo>
                <a:lnTo>
                  <a:pt x="2429" y="597"/>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8" name="矩形 177"/>
          <p:cNvSpPr/>
          <p:nvPr/>
        </p:nvSpPr>
        <p:spPr>
          <a:xfrm>
            <a:off x="4045309" y="2368559"/>
            <a:ext cx="402160" cy="291362"/>
          </a:xfrm>
          <a:prstGeom prst="rect">
            <a:avLst/>
          </a:prstGeom>
        </p:spPr>
        <p:txBody>
          <a:bodyPr wrap="square">
            <a:spAutoFit/>
          </a:bodyPr>
          <a:lstStyle/>
          <a:p>
            <a:pPr marL="0" marR="0" lvl="0" indent="0" algn="just" defTabSz="914400" eaLnBrk="1" fontAlgn="auto" latinLnBrk="0" hangingPunct="1">
              <a:lnSpc>
                <a:spcPts val="1200"/>
              </a:lnSpc>
              <a:spcBef>
                <a:spcPts val="0"/>
              </a:spcBef>
              <a:spcAft>
                <a:spcPts val="0"/>
              </a:spcAft>
              <a:buClrTx/>
              <a:buSzTx/>
              <a:buFontTx/>
              <a:buNone/>
              <a:tabLst/>
              <a:defRPr/>
            </a:pPr>
            <a:r>
              <a:rPr kumimoji="0" lang="en-US" altLang="zh-CN" sz="2800" b="0" i="0" u="none" strike="noStrike" kern="0" cap="none" spc="0" normalizeH="0" baseline="0" noProof="0" smtClean="0">
                <a:ln>
                  <a:noFill/>
                </a:ln>
                <a:solidFill>
                  <a:sysClr val="window" lastClr="FFFFFF"/>
                </a:solidFill>
                <a:effectLst/>
                <a:uLnTx/>
                <a:uFillTx/>
                <a:latin typeface="时尚中黑简体" pitchFamily="2" charset="-122"/>
                <a:ea typeface="时尚中黑简体" pitchFamily="2" charset="-122"/>
              </a:rPr>
              <a:t>1</a:t>
            </a:r>
            <a:endParaRPr kumimoji="0" lang="en-US" altLang="zh-CN" sz="2800" b="0" i="0" u="none" strike="noStrike" kern="0" cap="none" spc="0" normalizeH="0" baseline="0" noProof="0" dirty="0" smtClean="0">
              <a:ln>
                <a:noFill/>
              </a:ln>
              <a:solidFill>
                <a:sysClr val="window" lastClr="FFFFFF"/>
              </a:solidFill>
              <a:effectLst/>
              <a:uLnTx/>
              <a:uFillTx/>
              <a:latin typeface="时尚中黑简体" pitchFamily="2" charset="-122"/>
              <a:ea typeface="时尚中黑简体" pitchFamily="2" charset="-122"/>
            </a:endParaRPr>
          </a:p>
        </p:txBody>
      </p:sp>
      <p:sp>
        <p:nvSpPr>
          <p:cNvPr id="179" name="矩形 178"/>
          <p:cNvSpPr/>
          <p:nvPr/>
        </p:nvSpPr>
        <p:spPr>
          <a:xfrm>
            <a:off x="4837397" y="2368559"/>
            <a:ext cx="402160" cy="291362"/>
          </a:xfrm>
          <a:prstGeom prst="rect">
            <a:avLst/>
          </a:prstGeom>
        </p:spPr>
        <p:txBody>
          <a:bodyPr wrap="square">
            <a:spAutoFit/>
          </a:bodyPr>
          <a:lstStyle/>
          <a:p>
            <a:pPr marL="0" marR="0" lvl="0" indent="0" algn="just" defTabSz="914400" eaLnBrk="1" fontAlgn="auto" latinLnBrk="0" hangingPunct="1">
              <a:lnSpc>
                <a:spcPts val="1200"/>
              </a:lnSpc>
              <a:spcBef>
                <a:spcPts val="0"/>
              </a:spcBef>
              <a:spcAft>
                <a:spcPts val="0"/>
              </a:spcAft>
              <a:buClrTx/>
              <a:buSzTx/>
              <a:buFontTx/>
              <a:buNone/>
              <a:tabLst/>
              <a:defRPr/>
            </a:pPr>
            <a:r>
              <a:rPr kumimoji="0" lang="en-US" altLang="zh-CN" sz="2800" b="0" i="0" u="none" strike="noStrike" kern="0" cap="none" spc="0" normalizeH="0" baseline="0" noProof="0" smtClean="0">
                <a:ln>
                  <a:noFill/>
                </a:ln>
                <a:solidFill>
                  <a:sysClr val="window" lastClr="FFFFFF"/>
                </a:solidFill>
                <a:effectLst/>
                <a:uLnTx/>
                <a:uFillTx/>
                <a:latin typeface="时尚中黑简体" pitchFamily="2" charset="-122"/>
                <a:ea typeface="时尚中黑简体" pitchFamily="2" charset="-122"/>
              </a:rPr>
              <a:t>2</a:t>
            </a:r>
            <a:endParaRPr kumimoji="0" lang="en-US" altLang="zh-CN" sz="2800" b="0" i="0" u="none" strike="noStrike" kern="0" cap="none" spc="0" normalizeH="0" baseline="0" noProof="0" dirty="0" smtClean="0">
              <a:ln>
                <a:noFill/>
              </a:ln>
              <a:solidFill>
                <a:sysClr val="window" lastClr="FFFFFF"/>
              </a:solidFill>
              <a:effectLst/>
              <a:uLnTx/>
              <a:uFillTx/>
              <a:latin typeface="时尚中黑简体" pitchFamily="2" charset="-122"/>
              <a:ea typeface="时尚中黑简体" pitchFamily="2" charset="-122"/>
            </a:endParaRPr>
          </a:p>
        </p:txBody>
      </p:sp>
      <p:sp>
        <p:nvSpPr>
          <p:cNvPr id="180" name="矩形 179"/>
          <p:cNvSpPr/>
          <p:nvPr/>
        </p:nvSpPr>
        <p:spPr>
          <a:xfrm>
            <a:off x="4785058" y="3160647"/>
            <a:ext cx="402160" cy="291362"/>
          </a:xfrm>
          <a:prstGeom prst="rect">
            <a:avLst/>
          </a:prstGeom>
        </p:spPr>
        <p:txBody>
          <a:bodyPr wrap="square">
            <a:spAutoFit/>
          </a:bodyPr>
          <a:lstStyle/>
          <a:p>
            <a:pPr marL="0" marR="0" lvl="0" indent="0" algn="just" defTabSz="914400" eaLnBrk="1" fontAlgn="auto" latinLnBrk="0" hangingPunct="1">
              <a:lnSpc>
                <a:spcPts val="1200"/>
              </a:lnSpc>
              <a:spcBef>
                <a:spcPts val="0"/>
              </a:spcBef>
              <a:spcAft>
                <a:spcPts val="0"/>
              </a:spcAft>
              <a:buClrTx/>
              <a:buSzTx/>
              <a:buFontTx/>
              <a:buNone/>
              <a:tabLst/>
              <a:defRPr/>
            </a:pPr>
            <a:r>
              <a:rPr kumimoji="0" lang="en-US" altLang="zh-CN" sz="2800" b="0" i="0" u="none" strike="noStrike" kern="0" cap="none" spc="0" normalizeH="0" baseline="0" noProof="0" smtClean="0">
                <a:ln>
                  <a:noFill/>
                </a:ln>
                <a:solidFill>
                  <a:sysClr val="window" lastClr="FFFFFF"/>
                </a:solidFill>
                <a:effectLst/>
                <a:uLnTx/>
                <a:uFillTx/>
                <a:latin typeface="时尚中黑简体" pitchFamily="2" charset="-122"/>
                <a:ea typeface="时尚中黑简体" pitchFamily="2" charset="-122"/>
              </a:rPr>
              <a:t>3</a:t>
            </a:r>
            <a:endParaRPr kumimoji="0" lang="en-US" altLang="zh-CN" sz="2800" b="0" i="0" u="none" strike="noStrike" kern="0" cap="none" spc="0" normalizeH="0" baseline="0" noProof="0" dirty="0" smtClean="0">
              <a:ln>
                <a:noFill/>
              </a:ln>
              <a:solidFill>
                <a:sysClr val="window" lastClr="FFFFFF"/>
              </a:solidFill>
              <a:effectLst/>
              <a:uLnTx/>
              <a:uFillTx/>
              <a:latin typeface="时尚中黑简体" pitchFamily="2" charset="-122"/>
              <a:ea typeface="时尚中黑简体" pitchFamily="2" charset="-122"/>
            </a:endParaRPr>
          </a:p>
        </p:txBody>
      </p:sp>
      <p:sp>
        <p:nvSpPr>
          <p:cNvPr id="181" name="矩形 180"/>
          <p:cNvSpPr/>
          <p:nvPr/>
        </p:nvSpPr>
        <p:spPr>
          <a:xfrm>
            <a:off x="4045309" y="3163977"/>
            <a:ext cx="402160" cy="291362"/>
          </a:xfrm>
          <a:prstGeom prst="rect">
            <a:avLst/>
          </a:prstGeom>
        </p:spPr>
        <p:txBody>
          <a:bodyPr wrap="square">
            <a:spAutoFit/>
          </a:bodyPr>
          <a:lstStyle/>
          <a:p>
            <a:pPr marL="0" marR="0" lvl="0" indent="0" algn="just" defTabSz="914400" eaLnBrk="1" fontAlgn="auto" latinLnBrk="0" hangingPunct="1">
              <a:lnSpc>
                <a:spcPts val="1200"/>
              </a:lnSpc>
              <a:spcBef>
                <a:spcPts val="0"/>
              </a:spcBef>
              <a:spcAft>
                <a:spcPts val="0"/>
              </a:spcAft>
              <a:buClrTx/>
              <a:buSzTx/>
              <a:buFontTx/>
              <a:buNone/>
              <a:tabLst/>
              <a:defRPr/>
            </a:pPr>
            <a:r>
              <a:rPr kumimoji="0" lang="en-US" altLang="zh-CN" sz="2800" b="0" i="0" u="none" strike="noStrike" kern="0" cap="none" spc="0" normalizeH="0" baseline="0" noProof="0" smtClean="0">
                <a:ln>
                  <a:noFill/>
                </a:ln>
                <a:solidFill>
                  <a:sysClr val="window" lastClr="FFFFFF"/>
                </a:solidFill>
                <a:effectLst/>
                <a:uLnTx/>
                <a:uFillTx/>
                <a:latin typeface="时尚中黑简体" pitchFamily="2" charset="-122"/>
                <a:ea typeface="时尚中黑简体" pitchFamily="2" charset="-122"/>
              </a:rPr>
              <a:t>4</a:t>
            </a:r>
            <a:endParaRPr kumimoji="0" lang="en-US" altLang="zh-CN" sz="2800" b="0" i="0" u="none" strike="noStrike" kern="0" cap="none" spc="0" normalizeH="0" baseline="0" noProof="0" dirty="0" smtClean="0">
              <a:ln>
                <a:noFill/>
              </a:ln>
              <a:solidFill>
                <a:sysClr val="window" lastClr="FFFFFF"/>
              </a:solidFill>
              <a:effectLst/>
              <a:uLnTx/>
              <a:uFillTx/>
              <a:latin typeface="时尚中黑简体" pitchFamily="2" charset="-122"/>
              <a:ea typeface="时尚中黑简体" pitchFamily="2" charset="-122"/>
            </a:endParaRPr>
          </a:p>
        </p:txBody>
      </p:sp>
      <p:cxnSp>
        <p:nvCxnSpPr>
          <p:cNvPr id="182" name="直接连接符 181"/>
          <p:cNvCxnSpPr/>
          <p:nvPr/>
        </p:nvCxnSpPr>
        <p:spPr>
          <a:xfrm>
            <a:off x="1525438" y="2011849"/>
            <a:ext cx="2232248" cy="0"/>
          </a:xfrm>
          <a:prstGeom prst="line">
            <a:avLst/>
          </a:prstGeom>
          <a:noFill/>
          <a:ln w="9525" cap="flat" cmpd="sng" algn="ctr">
            <a:solidFill>
              <a:sysClr val="window" lastClr="FFFFFF">
                <a:lumMod val="65000"/>
              </a:sysClr>
            </a:solidFill>
            <a:prstDash val="sysDash"/>
          </a:ln>
          <a:effectLst/>
        </p:spPr>
      </p:cxnSp>
      <p:sp>
        <p:nvSpPr>
          <p:cNvPr id="183" name="椭圆 182"/>
          <p:cNvSpPr/>
          <p:nvPr/>
        </p:nvSpPr>
        <p:spPr>
          <a:xfrm>
            <a:off x="3710365" y="196079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4" name="矩形 183"/>
          <p:cNvSpPr/>
          <p:nvPr/>
        </p:nvSpPr>
        <p:spPr>
          <a:xfrm>
            <a:off x="1537388" y="1600750"/>
            <a:ext cx="2016018" cy="400110"/>
          </a:xfrm>
          <a:prstGeom prst="rect">
            <a:avLst/>
          </a:prstGeom>
        </p:spPr>
        <p:txBody>
          <a:bodyPr wrap="square">
            <a:spAutoFit/>
          </a:bodyPr>
          <a:lstStyle/>
          <a:p>
            <a:pPr algn="just">
              <a:lnSpc>
                <a:spcPts val="1200"/>
              </a:lnSpc>
            </a:pPr>
            <a:r>
              <a:rPr lang="zh-CN" altLang="en-US" sz="1000" smtClean="0">
                <a:latin typeface="微软雅黑" pitchFamily="34" charset="-122"/>
                <a:ea typeface="微软雅黑" pitchFamily="34" charset="-122"/>
              </a:rPr>
              <a:t>这里</a:t>
            </a:r>
            <a:r>
              <a:rPr lang="zh-CN" altLang="en-US" sz="1000" dirty="0" smtClean="0">
                <a:latin typeface="微软雅黑" pitchFamily="34" charset="-122"/>
                <a:ea typeface="微软雅黑" pitchFamily="34" charset="-122"/>
              </a:rPr>
              <a:t>填写目录内容说明</a:t>
            </a:r>
            <a:r>
              <a:rPr lang="zh-CN" altLang="en-US" sz="1000" smtClean="0">
                <a:latin typeface="微软雅黑" pitchFamily="34" charset="-122"/>
                <a:ea typeface="微软雅黑" pitchFamily="34" charset="-122"/>
              </a:rPr>
              <a:t>，设计发展</a:t>
            </a:r>
            <a:r>
              <a:rPr lang="zh-CN" altLang="en-US" sz="1000" dirty="0">
                <a:latin typeface="微软雅黑" pitchFamily="34" charset="-122"/>
                <a:ea typeface="微软雅黑" pitchFamily="34" charset="-122"/>
              </a:rPr>
              <a:t>存在着一个时代价值观的</a:t>
            </a:r>
            <a:r>
              <a:rPr lang="zh-CN" altLang="en-US" sz="1000" smtClean="0">
                <a:latin typeface="微软雅黑" pitchFamily="34" charset="-122"/>
                <a:ea typeface="微软雅黑" pitchFamily="34" charset="-122"/>
              </a:rPr>
              <a:t>问题。</a:t>
            </a:r>
            <a:endParaRPr lang="en-US" altLang="zh-CN" sz="1000" dirty="0" smtClean="0">
              <a:latin typeface="微软雅黑" pitchFamily="34" charset="-122"/>
              <a:ea typeface="微软雅黑" pitchFamily="34" charset="-122"/>
            </a:endParaRPr>
          </a:p>
        </p:txBody>
      </p:sp>
      <p:sp>
        <p:nvSpPr>
          <p:cNvPr id="185" name="椭圆 184"/>
          <p:cNvSpPr/>
          <p:nvPr/>
        </p:nvSpPr>
        <p:spPr>
          <a:xfrm>
            <a:off x="5413461" y="196079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86" name="直接连接符 185"/>
          <p:cNvCxnSpPr>
            <a:stCxn id="185" idx="6"/>
          </p:cNvCxnSpPr>
          <p:nvPr/>
        </p:nvCxnSpPr>
        <p:spPr>
          <a:xfrm>
            <a:off x="5508104" y="2006977"/>
            <a:ext cx="2232248" cy="0"/>
          </a:xfrm>
          <a:prstGeom prst="line">
            <a:avLst/>
          </a:prstGeom>
          <a:noFill/>
          <a:ln w="9525" cap="flat" cmpd="sng" algn="ctr">
            <a:solidFill>
              <a:sysClr val="window" lastClr="FFFFFF">
                <a:lumMod val="65000"/>
              </a:sysClr>
            </a:solidFill>
            <a:prstDash val="sysDash"/>
          </a:ln>
          <a:effectLst/>
        </p:spPr>
      </p:cxnSp>
      <p:sp>
        <p:nvSpPr>
          <p:cNvPr id="187" name="矩形 186"/>
          <p:cNvSpPr/>
          <p:nvPr/>
        </p:nvSpPr>
        <p:spPr>
          <a:xfrm>
            <a:off x="5701699" y="1600750"/>
            <a:ext cx="2016018" cy="400110"/>
          </a:xfrm>
          <a:prstGeom prst="rect">
            <a:avLst/>
          </a:prstGeom>
        </p:spPr>
        <p:txBody>
          <a:bodyPr wrap="square">
            <a:spAutoFit/>
          </a:bodyPr>
          <a:lstStyle/>
          <a:p>
            <a:pPr algn="just">
              <a:lnSpc>
                <a:spcPts val="1200"/>
              </a:lnSpc>
            </a:pPr>
            <a:r>
              <a:rPr lang="zh-CN" altLang="en-US" sz="1000" dirty="0" smtClean="0">
                <a:latin typeface="微软雅黑" pitchFamily="34" charset="-122"/>
                <a:ea typeface="微软雅黑" pitchFamily="34" charset="-122"/>
              </a:rPr>
              <a:t>这里填写目录内容说明，设计发展</a:t>
            </a:r>
            <a:r>
              <a:rPr lang="zh-CN" altLang="en-US" sz="1000" dirty="0">
                <a:latin typeface="微软雅黑" pitchFamily="34" charset="-122"/>
                <a:ea typeface="微软雅黑" pitchFamily="34" charset="-122"/>
              </a:rPr>
              <a:t>存在着一个时代价值观的</a:t>
            </a:r>
            <a:r>
              <a:rPr lang="zh-CN" altLang="en-US" sz="1000" dirty="0" smtClean="0">
                <a:latin typeface="微软雅黑" pitchFamily="34" charset="-122"/>
                <a:ea typeface="微软雅黑" pitchFamily="34" charset="-122"/>
              </a:rPr>
              <a:t>问题。</a:t>
            </a:r>
            <a:endParaRPr lang="en-US" altLang="zh-CN" sz="1000" dirty="0" smtClean="0">
              <a:latin typeface="微软雅黑" pitchFamily="34" charset="-122"/>
              <a:ea typeface="微软雅黑" pitchFamily="34" charset="-122"/>
            </a:endParaRPr>
          </a:p>
        </p:txBody>
      </p:sp>
      <p:sp>
        <p:nvSpPr>
          <p:cNvPr id="188" name="椭圆 187"/>
          <p:cNvSpPr/>
          <p:nvPr/>
        </p:nvSpPr>
        <p:spPr>
          <a:xfrm>
            <a:off x="5390826" y="3556284"/>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89" name="直接连接符 188"/>
          <p:cNvCxnSpPr>
            <a:stCxn id="188" idx="6"/>
          </p:cNvCxnSpPr>
          <p:nvPr/>
        </p:nvCxnSpPr>
        <p:spPr>
          <a:xfrm>
            <a:off x="5485469" y="3602471"/>
            <a:ext cx="2232248" cy="0"/>
          </a:xfrm>
          <a:prstGeom prst="line">
            <a:avLst/>
          </a:prstGeom>
          <a:noFill/>
          <a:ln w="9525" cap="flat" cmpd="sng" algn="ctr">
            <a:solidFill>
              <a:sysClr val="window" lastClr="FFFFFF">
                <a:lumMod val="65000"/>
              </a:sysClr>
            </a:solidFill>
            <a:prstDash val="sysDash"/>
          </a:ln>
          <a:effectLst/>
        </p:spPr>
      </p:cxnSp>
      <p:sp>
        <p:nvSpPr>
          <p:cNvPr id="190" name="矩形 189"/>
          <p:cNvSpPr/>
          <p:nvPr/>
        </p:nvSpPr>
        <p:spPr>
          <a:xfrm>
            <a:off x="5701699" y="3611800"/>
            <a:ext cx="2016018" cy="400110"/>
          </a:xfrm>
          <a:prstGeom prst="rect">
            <a:avLst/>
          </a:prstGeom>
        </p:spPr>
        <p:txBody>
          <a:bodyPr wrap="square">
            <a:spAutoFit/>
          </a:bodyPr>
          <a:lstStyle/>
          <a:p>
            <a:pPr algn="just">
              <a:lnSpc>
                <a:spcPts val="1200"/>
              </a:lnSpc>
            </a:pPr>
            <a:r>
              <a:rPr lang="zh-CN" altLang="en-US" sz="1000" smtClean="0">
                <a:latin typeface="微软雅黑" pitchFamily="34" charset="-122"/>
                <a:ea typeface="微软雅黑" pitchFamily="34" charset="-122"/>
              </a:rPr>
              <a:t>这里</a:t>
            </a:r>
            <a:r>
              <a:rPr lang="zh-CN" altLang="en-US" sz="1000" dirty="0" smtClean="0">
                <a:latin typeface="微软雅黑" pitchFamily="34" charset="-122"/>
                <a:ea typeface="微软雅黑" pitchFamily="34" charset="-122"/>
              </a:rPr>
              <a:t>填写目录内容说明</a:t>
            </a:r>
            <a:r>
              <a:rPr lang="zh-CN" altLang="en-US" sz="1000" smtClean="0">
                <a:latin typeface="微软雅黑" pitchFamily="34" charset="-122"/>
                <a:ea typeface="微软雅黑" pitchFamily="34" charset="-122"/>
              </a:rPr>
              <a:t>，设计发展</a:t>
            </a:r>
            <a:r>
              <a:rPr lang="zh-CN" altLang="en-US" sz="1000" dirty="0">
                <a:latin typeface="微软雅黑" pitchFamily="34" charset="-122"/>
                <a:ea typeface="微软雅黑" pitchFamily="34" charset="-122"/>
              </a:rPr>
              <a:t>存在着一个时代价值观的</a:t>
            </a:r>
            <a:r>
              <a:rPr lang="zh-CN" altLang="en-US" sz="1000" smtClean="0">
                <a:latin typeface="微软雅黑" pitchFamily="34" charset="-122"/>
                <a:ea typeface="微软雅黑" pitchFamily="34" charset="-122"/>
              </a:rPr>
              <a:t>问题。</a:t>
            </a:r>
            <a:endParaRPr lang="en-US" altLang="zh-CN" sz="1000" dirty="0" smtClean="0">
              <a:latin typeface="微软雅黑" pitchFamily="34" charset="-122"/>
              <a:ea typeface="微软雅黑" pitchFamily="34" charset="-122"/>
            </a:endParaRPr>
          </a:p>
        </p:txBody>
      </p:sp>
      <p:cxnSp>
        <p:nvCxnSpPr>
          <p:cNvPr id="191" name="直接连接符 190"/>
          <p:cNvCxnSpPr/>
          <p:nvPr/>
        </p:nvCxnSpPr>
        <p:spPr>
          <a:xfrm>
            <a:off x="1509321" y="3622789"/>
            <a:ext cx="2232248" cy="0"/>
          </a:xfrm>
          <a:prstGeom prst="line">
            <a:avLst/>
          </a:prstGeom>
          <a:noFill/>
          <a:ln w="9525" cap="flat" cmpd="sng" algn="ctr">
            <a:solidFill>
              <a:sysClr val="window" lastClr="FFFFFF">
                <a:lumMod val="65000"/>
              </a:sysClr>
            </a:solidFill>
            <a:prstDash val="sysDash"/>
          </a:ln>
          <a:effectLst/>
        </p:spPr>
      </p:cxnSp>
      <p:sp>
        <p:nvSpPr>
          <p:cNvPr id="192" name="椭圆 191"/>
          <p:cNvSpPr/>
          <p:nvPr/>
        </p:nvSpPr>
        <p:spPr>
          <a:xfrm>
            <a:off x="3694248" y="3571730"/>
            <a:ext cx="94643" cy="92374"/>
          </a:xfrm>
          <a:prstGeom prst="ellipse">
            <a:avLst/>
          </a:prstGeom>
          <a:solidFill>
            <a:sysClr val="window" lastClr="FFFFFF">
              <a:lumMod val="75000"/>
            </a:sysClr>
          </a:solidFill>
          <a:ln w="381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3" name="矩形 192"/>
          <p:cNvSpPr/>
          <p:nvPr/>
        </p:nvSpPr>
        <p:spPr>
          <a:xfrm>
            <a:off x="1521271" y="3611800"/>
            <a:ext cx="2016018" cy="400110"/>
          </a:xfrm>
          <a:prstGeom prst="rect">
            <a:avLst/>
          </a:prstGeom>
        </p:spPr>
        <p:txBody>
          <a:bodyPr wrap="square">
            <a:spAutoFit/>
          </a:bodyPr>
          <a:lstStyle/>
          <a:p>
            <a:pPr algn="just">
              <a:lnSpc>
                <a:spcPts val="1200"/>
              </a:lnSpc>
            </a:pPr>
            <a:r>
              <a:rPr lang="zh-CN" altLang="en-US" sz="1000" dirty="0" smtClean="0">
                <a:latin typeface="微软雅黑" pitchFamily="34" charset="-122"/>
                <a:ea typeface="微软雅黑" pitchFamily="34" charset="-122"/>
              </a:rPr>
              <a:t>这里填写目录内容说明，设计发展</a:t>
            </a:r>
            <a:r>
              <a:rPr lang="zh-CN" altLang="en-US" sz="1000" dirty="0">
                <a:latin typeface="微软雅黑" pitchFamily="34" charset="-122"/>
                <a:ea typeface="微软雅黑" pitchFamily="34" charset="-122"/>
              </a:rPr>
              <a:t>存在着一个时代价值观的</a:t>
            </a:r>
            <a:r>
              <a:rPr lang="zh-CN" altLang="en-US" sz="1000" dirty="0" smtClean="0">
                <a:latin typeface="微软雅黑" pitchFamily="34" charset="-122"/>
                <a:ea typeface="微软雅黑" pitchFamily="34" charset="-122"/>
              </a:rPr>
              <a:t>问题。</a:t>
            </a:r>
            <a:endParaRPr lang="en-US" altLang="zh-CN" sz="1000" dirty="0" smtClean="0">
              <a:latin typeface="微软雅黑" pitchFamily="34" charset="-122"/>
              <a:ea typeface="微软雅黑" pitchFamily="34" charset="-122"/>
            </a:endParaRPr>
          </a:p>
        </p:txBody>
      </p:sp>
    </p:spTree>
    <p:extLst>
      <p:ext uri="{BB962C8B-B14F-4D97-AF65-F5344CB8AC3E}">
        <p14:creationId xmlns:p14="http://schemas.microsoft.com/office/powerpoint/2010/main" xmlns="" val="142469109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9" fill="hold" grpId="0" nodeType="afterEffect">
                                      <p:stCondLst>
                                        <p:cond delay="0"/>
                                      </p:stCondLst>
                                      <p:childTnLst>
                                        <p:set>
                                          <p:cBhvr>
                                            <p:cTn id="38" dur="1" fill="hold">
                                              <p:stCondLst>
                                                <p:cond delay="0"/>
                                              </p:stCondLst>
                                            </p:cTn>
                                            <p:tgtEl>
                                              <p:spTgt spid="177"/>
                                            </p:tgtEl>
                                            <p:attrNameLst>
                                              <p:attrName>style.visibility</p:attrName>
                                            </p:attrNameLst>
                                          </p:cBhvr>
                                          <p:to>
                                            <p:strVal val="visible"/>
                                          </p:to>
                                        </p:set>
                                        <p:anim calcmode="lin" valueType="num">
                                          <p:cBhvr additive="base">
                                            <p:cTn id="39" dur="500" fill="hold"/>
                                            <p:tgtEl>
                                              <p:spTgt spid="177"/>
                                            </p:tgtEl>
                                            <p:attrNameLst>
                                              <p:attrName>ppt_x</p:attrName>
                                            </p:attrNameLst>
                                          </p:cBhvr>
                                          <p:tavLst>
                                            <p:tav tm="0">
                                              <p:val>
                                                <p:strVal val="0-#ppt_w/2"/>
                                              </p:val>
                                            </p:tav>
                                            <p:tav tm="100000">
                                              <p:val>
                                                <p:strVal val="#ppt_x"/>
                                              </p:val>
                                            </p:tav>
                                          </p:tavLst>
                                        </p:anim>
                                        <p:anim calcmode="lin" valueType="num">
                                          <p:cBhvr additive="base">
                                            <p:cTn id="40" dur="500" fill="hold"/>
                                            <p:tgtEl>
                                              <p:spTgt spid="177"/>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175"/>
                                            </p:tgtEl>
                                            <p:attrNameLst>
                                              <p:attrName>style.visibility</p:attrName>
                                            </p:attrNameLst>
                                          </p:cBhvr>
                                          <p:to>
                                            <p:strVal val="visible"/>
                                          </p:to>
                                        </p:set>
                                        <p:anim calcmode="lin" valueType="num">
                                          <p:cBhvr additive="base">
                                            <p:cTn id="43" dur="500" fill="hold"/>
                                            <p:tgtEl>
                                              <p:spTgt spid="175"/>
                                            </p:tgtEl>
                                            <p:attrNameLst>
                                              <p:attrName>ppt_x</p:attrName>
                                            </p:attrNameLst>
                                          </p:cBhvr>
                                          <p:tavLst>
                                            <p:tav tm="0">
                                              <p:val>
                                                <p:strVal val="1+#ppt_w/2"/>
                                              </p:val>
                                            </p:tav>
                                            <p:tav tm="100000">
                                              <p:val>
                                                <p:strVal val="#ppt_x"/>
                                              </p:val>
                                            </p:tav>
                                          </p:tavLst>
                                        </p:anim>
                                        <p:anim calcmode="lin" valueType="num">
                                          <p:cBhvr additive="base">
                                            <p:cTn id="44" dur="500" fill="hold"/>
                                            <p:tgtEl>
                                              <p:spTgt spid="175"/>
                                            </p:tgtEl>
                                            <p:attrNameLst>
                                              <p:attrName>ppt_y</p:attrName>
                                            </p:attrNameLst>
                                          </p:cBhvr>
                                          <p:tavLst>
                                            <p:tav tm="0">
                                              <p:val>
                                                <p:strVal val="0-#ppt_h/2"/>
                                              </p:val>
                                            </p:tav>
                                            <p:tav tm="100000">
                                              <p:val>
                                                <p:strVal val="#ppt_y"/>
                                              </p:val>
                                            </p:tav>
                                          </p:tavLst>
                                        </p:anim>
                                      </p:childTnLst>
                                    </p:cTn>
                                  </p:par>
                                  <p:par>
                                    <p:cTn id="45" presetID="2" presetClass="entr" presetSubtype="6" fill="hold" grpId="0" nodeType="withEffect">
                                      <p:stCondLst>
                                        <p:cond delay="0"/>
                                      </p:stCondLst>
                                      <p:childTnLst>
                                        <p:set>
                                          <p:cBhvr>
                                            <p:cTn id="46" dur="1" fill="hold">
                                              <p:stCondLst>
                                                <p:cond delay="0"/>
                                              </p:stCondLst>
                                            </p:cTn>
                                            <p:tgtEl>
                                              <p:spTgt spid="174"/>
                                            </p:tgtEl>
                                            <p:attrNameLst>
                                              <p:attrName>style.visibility</p:attrName>
                                            </p:attrNameLst>
                                          </p:cBhvr>
                                          <p:to>
                                            <p:strVal val="visible"/>
                                          </p:to>
                                        </p:set>
                                        <p:anim calcmode="lin" valueType="num">
                                          <p:cBhvr additive="base">
                                            <p:cTn id="47" dur="500" fill="hold"/>
                                            <p:tgtEl>
                                              <p:spTgt spid="174"/>
                                            </p:tgtEl>
                                            <p:attrNameLst>
                                              <p:attrName>ppt_x</p:attrName>
                                            </p:attrNameLst>
                                          </p:cBhvr>
                                          <p:tavLst>
                                            <p:tav tm="0">
                                              <p:val>
                                                <p:strVal val="1+#ppt_w/2"/>
                                              </p:val>
                                            </p:tav>
                                            <p:tav tm="100000">
                                              <p:val>
                                                <p:strVal val="#ppt_x"/>
                                              </p:val>
                                            </p:tav>
                                          </p:tavLst>
                                        </p:anim>
                                        <p:anim calcmode="lin" valueType="num">
                                          <p:cBhvr additive="base">
                                            <p:cTn id="48" dur="500" fill="hold"/>
                                            <p:tgtEl>
                                              <p:spTgt spid="174"/>
                                            </p:tgtEl>
                                            <p:attrNameLst>
                                              <p:attrName>ppt_y</p:attrName>
                                            </p:attrNameLst>
                                          </p:cBhvr>
                                          <p:tavLst>
                                            <p:tav tm="0">
                                              <p:val>
                                                <p:strVal val="1+#ppt_h/2"/>
                                              </p:val>
                                            </p:tav>
                                            <p:tav tm="100000">
                                              <p:val>
                                                <p:strVal val="#ppt_y"/>
                                              </p:val>
                                            </p:tav>
                                          </p:tavLst>
                                        </p:anim>
                                      </p:childTnLst>
                                    </p:cTn>
                                  </p:par>
                                  <p:par>
                                    <p:cTn id="49" presetID="2" presetClass="entr" presetSubtype="12" fill="hold" grpId="1" nodeType="withEffect">
                                      <p:stCondLst>
                                        <p:cond delay="0"/>
                                      </p:stCondLst>
                                      <p:childTnLst>
                                        <p:set>
                                          <p:cBhvr>
                                            <p:cTn id="50" dur="1" fill="hold">
                                              <p:stCondLst>
                                                <p:cond delay="0"/>
                                              </p:stCondLst>
                                            </p:cTn>
                                            <p:tgtEl>
                                              <p:spTgt spid="176"/>
                                            </p:tgtEl>
                                            <p:attrNameLst>
                                              <p:attrName>style.visibility</p:attrName>
                                            </p:attrNameLst>
                                          </p:cBhvr>
                                          <p:to>
                                            <p:strVal val="visible"/>
                                          </p:to>
                                        </p:set>
                                        <p:anim calcmode="lin" valueType="num">
                                          <p:cBhvr additive="base">
                                            <p:cTn id="51" dur="500" fill="hold"/>
                                            <p:tgtEl>
                                              <p:spTgt spid="176"/>
                                            </p:tgtEl>
                                            <p:attrNameLst>
                                              <p:attrName>ppt_x</p:attrName>
                                            </p:attrNameLst>
                                          </p:cBhvr>
                                          <p:tavLst>
                                            <p:tav tm="0">
                                              <p:val>
                                                <p:strVal val="0-#ppt_w/2"/>
                                              </p:val>
                                            </p:tav>
                                            <p:tav tm="100000">
                                              <p:val>
                                                <p:strVal val="#ppt_x"/>
                                              </p:val>
                                            </p:tav>
                                          </p:tavLst>
                                        </p:anim>
                                        <p:anim calcmode="lin" valueType="num">
                                          <p:cBhvr additive="base">
                                            <p:cTn id="52" dur="500" fill="hold"/>
                                            <p:tgtEl>
                                              <p:spTgt spid="176"/>
                                            </p:tgtEl>
                                            <p:attrNameLst>
                                              <p:attrName>ppt_y</p:attrName>
                                            </p:attrNameLst>
                                          </p:cBhvr>
                                          <p:tavLst>
                                            <p:tav tm="0">
                                              <p:val>
                                                <p:strVal val="1+#ppt_h/2"/>
                                              </p:val>
                                            </p:tav>
                                            <p:tav tm="100000">
                                              <p:val>
                                                <p:strVal val="#ppt_y"/>
                                              </p:val>
                                            </p:tav>
                                          </p:tavLst>
                                        </p:anim>
                                      </p:childTnLst>
                                    </p:cTn>
                                  </p:par>
                                </p:childTnLst>
                              </p:cTn>
                            </p:par>
                            <p:par>
                              <p:cTn id="53" fill="hold">
                                <p:stCondLst>
                                  <p:cond delay="3600"/>
                                </p:stCondLst>
                                <p:childTnLst>
                                  <p:par>
                                    <p:cTn id="54" presetID="53" presetClass="entr" presetSubtype="16" fill="hold" grpId="1" nodeType="afterEffect">
                                      <p:stCondLst>
                                        <p:cond delay="0"/>
                                      </p:stCondLst>
                                      <p:childTnLst>
                                        <p:set>
                                          <p:cBhvr>
                                            <p:cTn id="55" dur="1" fill="hold">
                                              <p:stCondLst>
                                                <p:cond delay="0"/>
                                              </p:stCondLst>
                                            </p:cTn>
                                            <p:tgtEl>
                                              <p:spTgt spid="178"/>
                                            </p:tgtEl>
                                            <p:attrNameLst>
                                              <p:attrName>style.visibility</p:attrName>
                                            </p:attrNameLst>
                                          </p:cBhvr>
                                          <p:to>
                                            <p:strVal val="visible"/>
                                          </p:to>
                                        </p:set>
                                        <p:anim calcmode="lin" valueType="num">
                                          <p:cBhvr>
                                            <p:cTn id="56" dur="300" fill="hold"/>
                                            <p:tgtEl>
                                              <p:spTgt spid="178"/>
                                            </p:tgtEl>
                                            <p:attrNameLst>
                                              <p:attrName>ppt_w</p:attrName>
                                            </p:attrNameLst>
                                          </p:cBhvr>
                                          <p:tavLst>
                                            <p:tav tm="0">
                                              <p:val>
                                                <p:fltVal val="0"/>
                                              </p:val>
                                            </p:tav>
                                            <p:tav tm="100000">
                                              <p:val>
                                                <p:strVal val="#ppt_w"/>
                                              </p:val>
                                            </p:tav>
                                          </p:tavLst>
                                        </p:anim>
                                        <p:anim calcmode="lin" valueType="num">
                                          <p:cBhvr>
                                            <p:cTn id="57" dur="300" fill="hold"/>
                                            <p:tgtEl>
                                              <p:spTgt spid="178"/>
                                            </p:tgtEl>
                                            <p:attrNameLst>
                                              <p:attrName>ppt_h</p:attrName>
                                            </p:attrNameLst>
                                          </p:cBhvr>
                                          <p:tavLst>
                                            <p:tav tm="0">
                                              <p:val>
                                                <p:fltVal val="0"/>
                                              </p:val>
                                            </p:tav>
                                            <p:tav tm="100000">
                                              <p:val>
                                                <p:strVal val="#ppt_h"/>
                                              </p:val>
                                            </p:tav>
                                          </p:tavLst>
                                        </p:anim>
                                        <p:animEffect transition="in" filter="fade">
                                          <p:cBhvr>
                                            <p:cTn id="58" dur="300"/>
                                            <p:tgtEl>
                                              <p:spTgt spid="178"/>
                                            </p:tgtEl>
                                          </p:cBhvr>
                                        </p:animEffect>
                                      </p:childTnLst>
                                    </p:cTn>
                                  </p:par>
                                </p:childTnLst>
                              </p:cTn>
                            </p:par>
                            <p:par>
                              <p:cTn id="59" fill="hold">
                                <p:stCondLst>
                                  <p:cond delay="3900"/>
                                </p:stCondLst>
                                <p:childTnLst>
                                  <p:par>
                                    <p:cTn id="60" presetID="53" presetClass="entr" presetSubtype="16" fill="hold" grpId="1" nodeType="afterEffect">
                                      <p:stCondLst>
                                        <p:cond delay="0"/>
                                      </p:stCondLst>
                                      <p:childTnLst>
                                        <p:set>
                                          <p:cBhvr>
                                            <p:cTn id="61" dur="1" fill="hold">
                                              <p:stCondLst>
                                                <p:cond delay="0"/>
                                              </p:stCondLst>
                                            </p:cTn>
                                            <p:tgtEl>
                                              <p:spTgt spid="179"/>
                                            </p:tgtEl>
                                            <p:attrNameLst>
                                              <p:attrName>style.visibility</p:attrName>
                                            </p:attrNameLst>
                                          </p:cBhvr>
                                          <p:to>
                                            <p:strVal val="visible"/>
                                          </p:to>
                                        </p:set>
                                        <p:anim calcmode="lin" valueType="num">
                                          <p:cBhvr>
                                            <p:cTn id="62" dur="300" fill="hold"/>
                                            <p:tgtEl>
                                              <p:spTgt spid="179"/>
                                            </p:tgtEl>
                                            <p:attrNameLst>
                                              <p:attrName>ppt_w</p:attrName>
                                            </p:attrNameLst>
                                          </p:cBhvr>
                                          <p:tavLst>
                                            <p:tav tm="0">
                                              <p:val>
                                                <p:fltVal val="0"/>
                                              </p:val>
                                            </p:tav>
                                            <p:tav tm="100000">
                                              <p:val>
                                                <p:strVal val="#ppt_w"/>
                                              </p:val>
                                            </p:tav>
                                          </p:tavLst>
                                        </p:anim>
                                        <p:anim calcmode="lin" valueType="num">
                                          <p:cBhvr>
                                            <p:cTn id="63" dur="300" fill="hold"/>
                                            <p:tgtEl>
                                              <p:spTgt spid="179"/>
                                            </p:tgtEl>
                                            <p:attrNameLst>
                                              <p:attrName>ppt_h</p:attrName>
                                            </p:attrNameLst>
                                          </p:cBhvr>
                                          <p:tavLst>
                                            <p:tav tm="0">
                                              <p:val>
                                                <p:fltVal val="0"/>
                                              </p:val>
                                            </p:tav>
                                            <p:tav tm="100000">
                                              <p:val>
                                                <p:strVal val="#ppt_h"/>
                                              </p:val>
                                            </p:tav>
                                          </p:tavLst>
                                        </p:anim>
                                        <p:animEffect transition="in" filter="fade">
                                          <p:cBhvr>
                                            <p:cTn id="64" dur="300"/>
                                            <p:tgtEl>
                                              <p:spTgt spid="179"/>
                                            </p:tgtEl>
                                          </p:cBhvr>
                                        </p:animEffect>
                                      </p:childTnLst>
                                    </p:cTn>
                                  </p:par>
                                </p:childTnLst>
                              </p:cTn>
                            </p:par>
                            <p:par>
                              <p:cTn id="65" fill="hold">
                                <p:stCondLst>
                                  <p:cond delay="4200"/>
                                </p:stCondLst>
                                <p:childTnLst>
                                  <p:par>
                                    <p:cTn id="66" presetID="53" presetClass="entr" presetSubtype="16" fill="hold" grpId="1" nodeType="afterEffect">
                                      <p:stCondLst>
                                        <p:cond delay="0"/>
                                      </p:stCondLst>
                                      <p:childTnLst>
                                        <p:set>
                                          <p:cBhvr>
                                            <p:cTn id="67" dur="1" fill="hold">
                                              <p:stCondLst>
                                                <p:cond delay="0"/>
                                              </p:stCondLst>
                                            </p:cTn>
                                            <p:tgtEl>
                                              <p:spTgt spid="180"/>
                                            </p:tgtEl>
                                            <p:attrNameLst>
                                              <p:attrName>style.visibility</p:attrName>
                                            </p:attrNameLst>
                                          </p:cBhvr>
                                          <p:to>
                                            <p:strVal val="visible"/>
                                          </p:to>
                                        </p:set>
                                        <p:anim calcmode="lin" valueType="num">
                                          <p:cBhvr>
                                            <p:cTn id="68" dur="300" fill="hold"/>
                                            <p:tgtEl>
                                              <p:spTgt spid="180"/>
                                            </p:tgtEl>
                                            <p:attrNameLst>
                                              <p:attrName>ppt_w</p:attrName>
                                            </p:attrNameLst>
                                          </p:cBhvr>
                                          <p:tavLst>
                                            <p:tav tm="0">
                                              <p:val>
                                                <p:fltVal val="0"/>
                                              </p:val>
                                            </p:tav>
                                            <p:tav tm="100000">
                                              <p:val>
                                                <p:strVal val="#ppt_w"/>
                                              </p:val>
                                            </p:tav>
                                          </p:tavLst>
                                        </p:anim>
                                        <p:anim calcmode="lin" valueType="num">
                                          <p:cBhvr>
                                            <p:cTn id="69" dur="300" fill="hold"/>
                                            <p:tgtEl>
                                              <p:spTgt spid="180"/>
                                            </p:tgtEl>
                                            <p:attrNameLst>
                                              <p:attrName>ppt_h</p:attrName>
                                            </p:attrNameLst>
                                          </p:cBhvr>
                                          <p:tavLst>
                                            <p:tav tm="0">
                                              <p:val>
                                                <p:fltVal val="0"/>
                                              </p:val>
                                            </p:tav>
                                            <p:tav tm="100000">
                                              <p:val>
                                                <p:strVal val="#ppt_h"/>
                                              </p:val>
                                            </p:tav>
                                          </p:tavLst>
                                        </p:anim>
                                        <p:animEffect transition="in" filter="fade">
                                          <p:cBhvr>
                                            <p:cTn id="70" dur="300"/>
                                            <p:tgtEl>
                                              <p:spTgt spid="180"/>
                                            </p:tgtEl>
                                          </p:cBhvr>
                                        </p:animEffect>
                                      </p:childTnLst>
                                    </p:cTn>
                                  </p:par>
                                </p:childTnLst>
                              </p:cTn>
                            </p:par>
                            <p:par>
                              <p:cTn id="71" fill="hold">
                                <p:stCondLst>
                                  <p:cond delay="4500"/>
                                </p:stCondLst>
                                <p:childTnLst>
                                  <p:par>
                                    <p:cTn id="72" presetID="53" presetClass="entr" presetSubtype="16" fill="hold" grpId="1" nodeType="afterEffect">
                                      <p:stCondLst>
                                        <p:cond delay="0"/>
                                      </p:stCondLst>
                                      <p:childTnLst>
                                        <p:set>
                                          <p:cBhvr>
                                            <p:cTn id="73" dur="1" fill="hold">
                                              <p:stCondLst>
                                                <p:cond delay="0"/>
                                              </p:stCondLst>
                                            </p:cTn>
                                            <p:tgtEl>
                                              <p:spTgt spid="181"/>
                                            </p:tgtEl>
                                            <p:attrNameLst>
                                              <p:attrName>style.visibility</p:attrName>
                                            </p:attrNameLst>
                                          </p:cBhvr>
                                          <p:to>
                                            <p:strVal val="visible"/>
                                          </p:to>
                                        </p:set>
                                        <p:anim calcmode="lin" valueType="num">
                                          <p:cBhvr>
                                            <p:cTn id="74" dur="300" fill="hold"/>
                                            <p:tgtEl>
                                              <p:spTgt spid="181"/>
                                            </p:tgtEl>
                                            <p:attrNameLst>
                                              <p:attrName>ppt_w</p:attrName>
                                            </p:attrNameLst>
                                          </p:cBhvr>
                                          <p:tavLst>
                                            <p:tav tm="0">
                                              <p:val>
                                                <p:fltVal val="0"/>
                                              </p:val>
                                            </p:tav>
                                            <p:tav tm="100000">
                                              <p:val>
                                                <p:strVal val="#ppt_w"/>
                                              </p:val>
                                            </p:tav>
                                          </p:tavLst>
                                        </p:anim>
                                        <p:anim calcmode="lin" valueType="num">
                                          <p:cBhvr>
                                            <p:cTn id="75" dur="300" fill="hold"/>
                                            <p:tgtEl>
                                              <p:spTgt spid="181"/>
                                            </p:tgtEl>
                                            <p:attrNameLst>
                                              <p:attrName>ppt_h</p:attrName>
                                            </p:attrNameLst>
                                          </p:cBhvr>
                                          <p:tavLst>
                                            <p:tav tm="0">
                                              <p:val>
                                                <p:fltVal val="0"/>
                                              </p:val>
                                            </p:tav>
                                            <p:tav tm="100000">
                                              <p:val>
                                                <p:strVal val="#ppt_h"/>
                                              </p:val>
                                            </p:tav>
                                          </p:tavLst>
                                        </p:anim>
                                        <p:animEffect transition="in" filter="fade">
                                          <p:cBhvr>
                                            <p:cTn id="76" dur="300"/>
                                            <p:tgtEl>
                                              <p:spTgt spid="181"/>
                                            </p:tgtEl>
                                          </p:cBhvr>
                                        </p:animEffect>
                                      </p:childTnLst>
                                    </p:cTn>
                                  </p:par>
                                </p:childTnLst>
                              </p:cTn>
                            </p:par>
                            <p:par>
                              <p:cTn id="77" fill="hold">
                                <p:stCondLst>
                                  <p:cond delay="4800"/>
                                </p:stCondLst>
                                <p:childTnLst>
                                  <p:par>
                                    <p:cTn id="78" presetID="42" presetClass="path" presetSubtype="0" fill="hold" grpId="1" nodeType="afterEffect">
                                      <p:stCondLst>
                                        <p:cond delay="0"/>
                                      </p:stCondLst>
                                      <p:childTnLst>
                                        <p:animMotion origin="layout" path="M 5.55556E-7 9.87654E-7 L -0.0309 -0.04383 " pathEditMode="relative" rAng="0" ptsTypes="AA">
                                          <p:cBhvr>
                                            <p:cTn id="79" dur="300" fill="hold"/>
                                            <p:tgtEl>
                                              <p:spTgt spid="177"/>
                                            </p:tgtEl>
                                            <p:attrNameLst>
                                              <p:attrName>ppt_x</p:attrName>
                                              <p:attrName>ppt_y</p:attrName>
                                            </p:attrNameLst>
                                          </p:cBhvr>
                                          <p:rCtr x="-1545" y="-2191"/>
                                        </p:animMotion>
                                      </p:childTnLst>
                                    </p:cTn>
                                  </p:par>
                                  <p:par>
                                    <p:cTn id="80" presetID="42" presetClass="path" presetSubtype="0" fill="hold" grpId="0" nodeType="withEffect">
                                      <p:stCondLst>
                                        <p:cond delay="0"/>
                                      </p:stCondLst>
                                      <p:childTnLst>
                                        <p:animMotion origin="layout" path="M 5.55556E-7 9.87654E-7 L -0.0309 -0.04383 " pathEditMode="relative" rAng="0" ptsTypes="AA">
                                          <p:cBhvr>
                                            <p:cTn id="81" dur="300" fill="hold"/>
                                            <p:tgtEl>
                                              <p:spTgt spid="178"/>
                                            </p:tgtEl>
                                            <p:attrNameLst>
                                              <p:attrName>ppt_x</p:attrName>
                                              <p:attrName>ppt_y</p:attrName>
                                            </p:attrNameLst>
                                          </p:cBhvr>
                                          <p:rCtr x="-1545" y="-2191"/>
                                        </p:animMotion>
                                      </p:childTnLst>
                                    </p:cTn>
                                  </p:par>
                                </p:childTnLst>
                              </p:cTn>
                            </p:par>
                            <p:par>
                              <p:cTn id="82" fill="hold">
                                <p:stCondLst>
                                  <p:cond delay="5100"/>
                                </p:stCondLst>
                                <p:childTnLst>
                                  <p:par>
                                    <p:cTn id="83" presetID="10" presetClass="entr" presetSubtype="0" repeatCount="3000" fill="hold" grpId="0" nodeType="afterEffect">
                                      <p:stCondLst>
                                        <p:cond delay="0"/>
                                      </p:stCondLst>
                                      <p:childTnLst>
                                        <p:set>
                                          <p:cBhvr>
                                            <p:cTn id="84" dur="1" fill="hold">
                                              <p:stCondLst>
                                                <p:cond delay="0"/>
                                              </p:stCondLst>
                                            </p:cTn>
                                            <p:tgtEl>
                                              <p:spTgt spid="183"/>
                                            </p:tgtEl>
                                            <p:attrNameLst>
                                              <p:attrName>style.visibility</p:attrName>
                                            </p:attrNameLst>
                                          </p:cBhvr>
                                          <p:to>
                                            <p:strVal val="visible"/>
                                          </p:to>
                                        </p:set>
                                        <p:animEffect transition="in" filter="fade">
                                          <p:cBhvr>
                                            <p:cTn id="85" dur="150"/>
                                            <p:tgtEl>
                                              <p:spTgt spid="183"/>
                                            </p:tgtEl>
                                          </p:cBhvr>
                                        </p:animEffect>
                                      </p:childTnLst>
                                    </p:cTn>
                                  </p:par>
                                </p:childTnLst>
                              </p:cTn>
                            </p:par>
                            <p:par>
                              <p:cTn id="86" fill="hold">
                                <p:stCondLst>
                                  <p:cond delay="5550"/>
                                </p:stCondLst>
                                <p:childTnLst>
                                  <p:par>
                                    <p:cTn id="87" presetID="22" presetClass="entr" presetSubtype="2" fill="hold" nodeType="afterEffect">
                                      <p:stCondLst>
                                        <p:cond delay="0"/>
                                      </p:stCondLst>
                                      <p:childTnLst>
                                        <p:set>
                                          <p:cBhvr>
                                            <p:cTn id="88" dur="1" fill="hold">
                                              <p:stCondLst>
                                                <p:cond delay="0"/>
                                              </p:stCondLst>
                                            </p:cTn>
                                            <p:tgtEl>
                                              <p:spTgt spid="182"/>
                                            </p:tgtEl>
                                            <p:attrNameLst>
                                              <p:attrName>style.visibility</p:attrName>
                                            </p:attrNameLst>
                                          </p:cBhvr>
                                          <p:to>
                                            <p:strVal val="visible"/>
                                          </p:to>
                                        </p:set>
                                        <p:animEffect transition="in" filter="wipe(right)">
                                          <p:cBhvr>
                                            <p:cTn id="89" dur="500"/>
                                            <p:tgtEl>
                                              <p:spTgt spid="182"/>
                                            </p:tgtEl>
                                          </p:cBhvr>
                                        </p:animEffect>
                                      </p:childTnLst>
                                    </p:cTn>
                                  </p:par>
                                </p:childTnLst>
                              </p:cTn>
                            </p:par>
                            <p:par>
                              <p:cTn id="90" fill="hold">
                                <p:stCondLst>
                                  <p:cond delay="6050"/>
                                </p:stCondLst>
                                <p:childTnLst>
                                  <p:par>
                                    <p:cTn id="91" presetID="2" presetClass="entr" presetSubtype="8" fill="hold" grpId="0" nodeType="afterEffect" p14:presetBounceEnd="56667">
                                      <p:stCondLst>
                                        <p:cond delay="0"/>
                                      </p:stCondLst>
                                      <p:childTnLst>
                                        <p:set>
                                          <p:cBhvr>
                                            <p:cTn id="92" dur="1" fill="hold">
                                              <p:stCondLst>
                                                <p:cond delay="0"/>
                                              </p:stCondLst>
                                            </p:cTn>
                                            <p:tgtEl>
                                              <p:spTgt spid="184"/>
                                            </p:tgtEl>
                                            <p:attrNameLst>
                                              <p:attrName>style.visibility</p:attrName>
                                            </p:attrNameLst>
                                          </p:cBhvr>
                                          <p:to>
                                            <p:strVal val="visible"/>
                                          </p:to>
                                        </p:set>
                                        <p:anim calcmode="lin" valueType="num" p14:bounceEnd="56667">
                                          <p:cBhvr additive="base">
                                            <p:cTn id="93" dur="300" fill="hold"/>
                                            <p:tgtEl>
                                              <p:spTgt spid="184"/>
                                            </p:tgtEl>
                                            <p:attrNameLst>
                                              <p:attrName>ppt_x</p:attrName>
                                            </p:attrNameLst>
                                          </p:cBhvr>
                                          <p:tavLst>
                                            <p:tav tm="0">
                                              <p:val>
                                                <p:strVal val="0-#ppt_w/2"/>
                                              </p:val>
                                            </p:tav>
                                            <p:tav tm="100000">
                                              <p:val>
                                                <p:strVal val="#ppt_x"/>
                                              </p:val>
                                            </p:tav>
                                          </p:tavLst>
                                        </p:anim>
                                        <p:anim calcmode="lin" valueType="num" p14:bounceEnd="56667">
                                          <p:cBhvr additive="base">
                                            <p:cTn id="94" dur="300" fill="hold"/>
                                            <p:tgtEl>
                                              <p:spTgt spid="184"/>
                                            </p:tgtEl>
                                            <p:attrNameLst>
                                              <p:attrName>ppt_y</p:attrName>
                                            </p:attrNameLst>
                                          </p:cBhvr>
                                          <p:tavLst>
                                            <p:tav tm="0">
                                              <p:val>
                                                <p:strVal val="#ppt_y"/>
                                              </p:val>
                                            </p:tav>
                                            <p:tav tm="100000">
                                              <p:val>
                                                <p:strVal val="#ppt_y"/>
                                              </p:val>
                                            </p:tav>
                                          </p:tavLst>
                                        </p:anim>
                                      </p:childTnLst>
                                    </p:cTn>
                                  </p:par>
                                </p:childTnLst>
                              </p:cTn>
                            </p:par>
                            <p:par>
                              <p:cTn id="95" fill="hold">
                                <p:stCondLst>
                                  <p:cond delay="6350"/>
                                </p:stCondLst>
                                <p:childTnLst>
                                  <p:par>
                                    <p:cTn id="96" presetID="42" presetClass="path" presetSubtype="0" fill="hold" grpId="1" nodeType="afterEffect">
                                      <p:stCondLst>
                                        <p:cond delay="0"/>
                                      </p:stCondLst>
                                      <p:childTnLst>
                                        <p:animMotion origin="layout" path="M 1.94444E-6 -3.02376E-6 L 0.03298 -0.03671 " pathEditMode="relative" rAng="0" ptsTypes="AA">
                                          <p:cBhvr>
                                            <p:cTn id="97" dur="300" fill="hold"/>
                                            <p:tgtEl>
                                              <p:spTgt spid="175"/>
                                            </p:tgtEl>
                                            <p:attrNameLst>
                                              <p:attrName>ppt_x</p:attrName>
                                              <p:attrName>ppt_y</p:attrName>
                                            </p:attrNameLst>
                                          </p:cBhvr>
                                          <p:rCtr x="1649" y="-1851"/>
                                        </p:animMotion>
                                      </p:childTnLst>
                                    </p:cTn>
                                  </p:par>
                                  <p:par>
                                    <p:cTn id="98" presetID="42" presetClass="path" presetSubtype="0" fill="hold" grpId="0" nodeType="withEffect">
                                      <p:stCondLst>
                                        <p:cond delay="0"/>
                                      </p:stCondLst>
                                      <p:childTnLst>
                                        <p:animMotion origin="layout" path="M 1.94444E-6 -3.02376E-6 L 0.03298 -0.03671 " pathEditMode="relative" rAng="0" ptsTypes="AA">
                                          <p:cBhvr>
                                            <p:cTn id="99" dur="300" fill="hold"/>
                                            <p:tgtEl>
                                              <p:spTgt spid="179"/>
                                            </p:tgtEl>
                                            <p:attrNameLst>
                                              <p:attrName>ppt_x</p:attrName>
                                              <p:attrName>ppt_y</p:attrName>
                                            </p:attrNameLst>
                                          </p:cBhvr>
                                          <p:rCtr x="1649" y="-1851"/>
                                        </p:animMotion>
                                      </p:childTnLst>
                                    </p:cTn>
                                  </p:par>
                                </p:childTnLst>
                              </p:cTn>
                            </p:par>
                            <p:par>
                              <p:cTn id="100" fill="hold">
                                <p:stCondLst>
                                  <p:cond delay="6650"/>
                                </p:stCondLst>
                                <p:childTnLst>
                                  <p:par>
                                    <p:cTn id="101" presetID="10" presetClass="entr" presetSubtype="0" repeatCount="3000" fill="hold" grpId="0" nodeType="afterEffect">
                                      <p:stCondLst>
                                        <p:cond delay="0"/>
                                      </p:stCondLst>
                                      <p:childTnLst>
                                        <p:set>
                                          <p:cBhvr>
                                            <p:cTn id="102" dur="1" fill="hold">
                                              <p:stCondLst>
                                                <p:cond delay="0"/>
                                              </p:stCondLst>
                                            </p:cTn>
                                            <p:tgtEl>
                                              <p:spTgt spid="185"/>
                                            </p:tgtEl>
                                            <p:attrNameLst>
                                              <p:attrName>style.visibility</p:attrName>
                                            </p:attrNameLst>
                                          </p:cBhvr>
                                          <p:to>
                                            <p:strVal val="visible"/>
                                          </p:to>
                                        </p:set>
                                        <p:animEffect transition="in" filter="fade">
                                          <p:cBhvr>
                                            <p:cTn id="103" dur="150"/>
                                            <p:tgtEl>
                                              <p:spTgt spid="185"/>
                                            </p:tgtEl>
                                          </p:cBhvr>
                                        </p:animEffect>
                                      </p:childTnLst>
                                    </p:cTn>
                                  </p:par>
                                </p:childTnLst>
                              </p:cTn>
                            </p:par>
                            <p:par>
                              <p:cTn id="104" fill="hold">
                                <p:stCondLst>
                                  <p:cond delay="7100"/>
                                </p:stCondLst>
                                <p:childTnLst>
                                  <p:par>
                                    <p:cTn id="105" presetID="22" presetClass="entr" presetSubtype="8" fill="hold"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wipe(left)">
                                          <p:cBhvr>
                                            <p:cTn id="107" dur="500"/>
                                            <p:tgtEl>
                                              <p:spTgt spid="186"/>
                                            </p:tgtEl>
                                          </p:cBhvr>
                                        </p:animEffect>
                                      </p:childTnLst>
                                    </p:cTn>
                                  </p:par>
                                </p:childTnLst>
                              </p:cTn>
                            </p:par>
                            <p:par>
                              <p:cTn id="108" fill="hold">
                                <p:stCondLst>
                                  <p:cond delay="7600"/>
                                </p:stCondLst>
                                <p:childTnLst>
                                  <p:par>
                                    <p:cTn id="109" presetID="2" presetClass="entr" presetSubtype="2" fill="hold" grpId="0" nodeType="afterEffect" p14:presetBounceEnd="56667">
                                      <p:stCondLst>
                                        <p:cond delay="0"/>
                                      </p:stCondLst>
                                      <p:childTnLst>
                                        <p:set>
                                          <p:cBhvr>
                                            <p:cTn id="110" dur="1" fill="hold">
                                              <p:stCondLst>
                                                <p:cond delay="0"/>
                                              </p:stCondLst>
                                            </p:cTn>
                                            <p:tgtEl>
                                              <p:spTgt spid="187"/>
                                            </p:tgtEl>
                                            <p:attrNameLst>
                                              <p:attrName>style.visibility</p:attrName>
                                            </p:attrNameLst>
                                          </p:cBhvr>
                                          <p:to>
                                            <p:strVal val="visible"/>
                                          </p:to>
                                        </p:set>
                                        <p:anim calcmode="lin" valueType="num" p14:bounceEnd="56667">
                                          <p:cBhvr additive="base">
                                            <p:cTn id="111" dur="300" fill="hold"/>
                                            <p:tgtEl>
                                              <p:spTgt spid="187"/>
                                            </p:tgtEl>
                                            <p:attrNameLst>
                                              <p:attrName>ppt_x</p:attrName>
                                            </p:attrNameLst>
                                          </p:cBhvr>
                                          <p:tavLst>
                                            <p:tav tm="0">
                                              <p:val>
                                                <p:strVal val="1+#ppt_w/2"/>
                                              </p:val>
                                            </p:tav>
                                            <p:tav tm="100000">
                                              <p:val>
                                                <p:strVal val="#ppt_x"/>
                                              </p:val>
                                            </p:tav>
                                          </p:tavLst>
                                        </p:anim>
                                        <p:anim calcmode="lin" valueType="num" p14:bounceEnd="56667">
                                          <p:cBhvr additive="base">
                                            <p:cTn id="112" dur="300" fill="hold"/>
                                            <p:tgtEl>
                                              <p:spTgt spid="187"/>
                                            </p:tgtEl>
                                            <p:attrNameLst>
                                              <p:attrName>ppt_y</p:attrName>
                                            </p:attrNameLst>
                                          </p:cBhvr>
                                          <p:tavLst>
                                            <p:tav tm="0">
                                              <p:val>
                                                <p:strVal val="#ppt_y"/>
                                              </p:val>
                                            </p:tav>
                                            <p:tav tm="100000">
                                              <p:val>
                                                <p:strVal val="#ppt_y"/>
                                              </p:val>
                                            </p:tav>
                                          </p:tavLst>
                                        </p:anim>
                                      </p:childTnLst>
                                    </p:cTn>
                                  </p:par>
                                </p:childTnLst>
                              </p:cTn>
                            </p:par>
                            <p:par>
                              <p:cTn id="113" fill="hold">
                                <p:stCondLst>
                                  <p:cond delay="7900"/>
                                </p:stCondLst>
                                <p:childTnLst>
                                  <p:par>
                                    <p:cTn id="114" presetID="42" presetClass="path" presetSubtype="0" fill="hold" grpId="1" nodeType="afterEffect">
                                      <p:stCondLst>
                                        <p:cond delay="0"/>
                                      </p:stCondLst>
                                      <p:childTnLst>
                                        <p:animMotion origin="layout" path="M -3.05556E-6 -3.81599E-6 L 0.02952 0.04323 " pathEditMode="relative" rAng="0" ptsTypes="AA">
                                          <p:cBhvr>
                                            <p:cTn id="115" dur="300" fill="hold"/>
                                            <p:tgtEl>
                                              <p:spTgt spid="174"/>
                                            </p:tgtEl>
                                            <p:attrNameLst>
                                              <p:attrName>ppt_x</p:attrName>
                                              <p:attrName>ppt_y</p:attrName>
                                            </p:attrNameLst>
                                          </p:cBhvr>
                                          <p:rCtr x="1476" y="2161"/>
                                        </p:animMotion>
                                      </p:childTnLst>
                                    </p:cTn>
                                  </p:par>
                                  <p:par>
                                    <p:cTn id="116" presetID="42" presetClass="path" presetSubtype="0" fill="hold" grpId="0" nodeType="withEffect">
                                      <p:stCondLst>
                                        <p:cond delay="0"/>
                                      </p:stCondLst>
                                      <p:childTnLst>
                                        <p:animMotion origin="layout" path="M -3.05556E-6 -3.81599E-6 L 0.02952 0.04323 " pathEditMode="relative" rAng="0" ptsTypes="AA">
                                          <p:cBhvr>
                                            <p:cTn id="117" dur="300" fill="hold"/>
                                            <p:tgtEl>
                                              <p:spTgt spid="180"/>
                                            </p:tgtEl>
                                            <p:attrNameLst>
                                              <p:attrName>ppt_x</p:attrName>
                                              <p:attrName>ppt_y</p:attrName>
                                            </p:attrNameLst>
                                          </p:cBhvr>
                                          <p:rCtr x="1476" y="2161"/>
                                        </p:animMotion>
                                      </p:childTnLst>
                                    </p:cTn>
                                  </p:par>
                                </p:childTnLst>
                              </p:cTn>
                            </p:par>
                            <p:par>
                              <p:cTn id="118" fill="hold">
                                <p:stCondLst>
                                  <p:cond delay="8200"/>
                                </p:stCondLst>
                                <p:childTnLst>
                                  <p:par>
                                    <p:cTn id="119" presetID="10" presetClass="entr" presetSubtype="0" repeatCount="3000" fill="hold" grpId="0" nodeType="afterEffect">
                                      <p:stCondLst>
                                        <p:cond delay="0"/>
                                      </p:stCondLst>
                                      <p:childTnLst>
                                        <p:set>
                                          <p:cBhvr>
                                            <p:cTn id="120" dur="1" fill="hold">
                                              <p:stCondLst>
                                                <p:cond delay="0"/>
                                              </p:stCondLst>
                                            </p:cTn>
                                            <p:tgtEl>
                                              <p:spTgt spid="188"/>
                                            </p:tgtEl>
                                            <p:attrNameLst>
                                              <p:attrName>style.visibility</p:attrName>
                                            </p:attrNameLst>
                                          </p:cBhvr>
                                          <p:to>
                                            <p:strVal val="visible"/>
                                          </p:to>
                                        </p:set>
                                        <p:animEffect transition="in" filter="fade">
                                          <p:cBhvr>
                                            <p:cTn id="121" dur="150"/>
                                            <p:tgtEl>
                                              <p:spTgt spid="188"/>
                                            </p:tgtEl>
                                          </p:cBhvr>
                                        </p:animEffect>
                                      </p:childTnLst>
                                    </p:cTn>
                                  </p:par>
                                </p:childTnLst>
                              </p:cTn>
                            </p:par>
                            <p:par>
                              <p:cTn id="122" fill="hold">
                                <p:stCondLst>
                                  <p:cond delay="8650"/>
                                </p:stCondLst>
                                <p:childTnLst>
                                  <p:par>
                                    <p:cTn id="123" presetID="22" presetClass="entr" presetSubtype="8" fill="hold" nodeType="afterEffect">
                                      <p:stCondLst>
                                        <p:cond delay="0"/>
                                      </p:stCondLst>
                                      <p:childTnLst>
                                        <p:set>
                                          <p:cBhvr>
                                            <p:cTn id="124" dur="1" fill="hold">
                                              <p:stCondLst>
                                                <p:cond delay="0"/>
                                              </p:stCondLst>
                                            </p:cTn>
                                            <p:tgtEl>
                                              <p:spTgt spid="189"/>
                                            </p:tgtEl>
                                            <p:attrNameLst>
                                              <p:attrName>style.visibility</p:attrName>
                                            </p:attrNameLst>
                                          </p:cBhvr>
                                          <p:to>
                                            <p:strVal val="visible"/>
                                          </p:to>
                                        </p:set>
                                        <p:animEffect transition="in" filter="wipe(left)">
                                          <p:cBhvr>
                                            <p:cTn id="125" dur="500"/>
                                            <p:tgtEl>
                                              <p:spTgt spid="189"/>
                                            </p:tgtEl>
                                          </p:cBhvr>
                                        </p:animEffect>
                                      </p:childTnLst>
                                    </p:cTn>
                                  </p:par>
                                </p:childTnLst>
                              </p:cTn>
                            </p:par>
                            <p:par>
                              <p:cTn id="126" fill="hold">
                                <p:stCondLst>
                                  <p:cond delay="9150"/>
                                </p:stCondLst>
                                <p:childTnLst>
                                  <p:par>
                                    <p:cTn id="127" presetID="2" presetClass="entr" presetSubtype="2" fill="hold" grpId="0" nodeType="afterEffect" p14:presetBounceEnd="56667">
                                      <p:stCondLst>
                                        <p:cond delay="0"/>
                                      </p:stCondLst>
                                      <p:childTnLst>
                                        <p:set>
                                          <p:cBhvr>
                                            <p:cTn id="128" dur="1" fill="hold">
                                              <p:stCondLst>
                                                <p:cond delay="0"/>
                                              </p:stCondLst>
                                            </p:cTn>
                                            <p:tgtEl>
                                              <p:spTgt spid="190"/>
                                            </p:tgtEl>
                                            <p:attrNameLst>
                                              <p:attrName>style.visibility</p:attrName>
                                            </p:attrNameLst>
                                          </p:cBhvr>
                                          <p:to>
                                            <p:strVal val="visible"/>
                                          </p:to>
                                        </p:set>
                                        <p:anim calcmode="lin" valueType="num" p14:bounceEnd="56667">
                                          <p:cBhvr additive="base">
                                            <p:cTn id="129" dur="300" fill="hold"/>
                                            <p:tgtEl>
                                              <p:spTgt spid="190"/>
                                            </p:tgtEl>
                                            <p:attrNameLst>
                                              <p:attrName>ppt_x</p:attrName>
                                            </p:attrNameLst>
                                          </p:cBhvr>
                                          <p:tavLst>
                                            <p:tav tm="0">
                                              <p:val>
                                                <p:strVal val="1+#ppt_w/2"/>
                                              </p:val>
                                            </p:tav>
                                            <p:tav tm="100000">
                                              <p:val>
                                                <p:strVal val="#ppt_x"/>
                                              </p:val>
                                            </p:tav>
                                          </p:tavLst>
                                        </p:anim>
                                        <p:anim calcmode="lin" valueType="num" p14:bounceEnd="56667">
                                          <p:cBhvr additive="base">
                                            <p:cTn id="130" dur="300" fill="hold"/>
                                            <p:tgtEl>
                                              <p:spTgt spid="190"/>
                                            </p:tgtEl>
                                            <p:attrNameLst>
                                              <p:attrName>ppt_y</p:attrName>
                                            </p:attrNameLst>
                                          </p:cBhvr>
                                          <p:tavLst>
                                            <p:tav tm="0">
                                              <p:val>
                                                <p:strVal val="#ppt_y"/>
                                              </p:val>
                                            </p:tav>
                                            <p:tav tm="100000">
                                              <p:val>
                                                <p:strVal val="#ppt_y"/>
                                              </p:val>
                                            </p:tav>
                                          </p:tavLst>
                                        </p:anim>
                                      </p:childTnLst>
                                    </p:cTn>
                                  </p:par>
                                  <p:par>
                                    <p:cTn id="131" presetID="42" presetClass="path" presetSubtype="0" accel="50000" decel="50000" fill="hold" grpId="0" nodeType="withEffect">
                                      <p:stCondLst>
                                        <p:cond delay="0"/>
                                      </p:stCondLst>
                                      <p:childTnLst>
                                        <p:animMotion origin="layout" path="M -4.44444E-6 1.23457E-7 L -0.03281 0.04074 " pathEditMode="relative" rAng="0" ptsTypes="AA">
                                          <p:cBhvr>
                                            <p:cTn id="132" dur="300" fill="hold"/>
                                            <p:tgtEl>
                                              <p:spTgt spid="181"/>
                                            </p:tgtEl>
                                            <p:attrNameLst>
                                              <p:attrName>ppt_x</p:attrName>
                                              <p:attrName>ppt_y</p:attrName>
                                            </p:attrNameLst>
                                          </p:cBhvr>
                                          <p:rCtr x="-1649" y="2037"/>
                                        </p:animMotion>
                                      </p:childTnLst>
                                    </p:cTn>
                                  </p:par>
                                  <p:par>
                                    <p:cTn id="133" presetID="42" presetClass="path" presetSubtype="0" accel="50000" decel="50000" fill="hold" grpId="0" nodeType="withEffect">
                                      <p:stCondLst>
                                        <p:cond delay="0"/>
                                      </p:stCondLst>
                                      <p:childTnLst>
                                        <p:animMotion origin="layout" path="M -4.44444E-6 1.23457E-7 L -0.03281 0.04074 " pathEditMode="relative" rAng="0" ptsTypes="AA">
                                          <p:cBhvr>
                                            <p:cTn id="134" dur="300" fill="hold"/>
                                            <p:tgtEl>
                                              <p:spTgt spid="176"/>
                                            </p:tgtEl>
                                            <p:attrNameLst>
                                              <p:attrName>ppt_x</p:attrName>
                                              <p:attrName>ppt_y</p:attrName>
                                            </p:attrNameLst>
                                          </p:cBhvr>
                                          <p:rCtr x="-1649" y="2037"/>
                                        </p:animMotion>
                                      </p:childTnLst>
                                    </p:cTn>
                                  </p:par>
                                </p:childTnLst>
                              </p:cTn>
                            </p:par>
                            <p:par>
                              <p:cTn id="135" fill="hold">
                                <p:stCondLst>
                                  <p:cond delay="9450"/>
                                </p:stCondLst>
                                <p:childTnLst>
                                  <p:par>
                                    <p:cTn id="136" presetID="10" presetClass="entr" presetSubtype="0" repeatCount="3000" fill="hold" grpId="0" nodeType="afterEffect">
                                      <p:stCondLst>
                                        <p:cond delay="0"/>
                                      </p:stCondLst>
                                      <p:childTnLst>
                                        <p:set>
                                          <p:cBhvr>
                                            <p:cTn id="137" dur="1" fill="hold">
                                              <p:stCondLst>
                                                <p:cond delay="0"/>
                                              </p:stCondLst>
                                            </p:cTn>
                                            <p:tgtEl>
                                              <p:spTgt spid="192"/>
                                            </p:tgtEl>
                                            <p:attrNameLst>
                                              <p:attrName>style.visibility</p:attrName>
                                            </p:attrNameLst>
                                          </p:cBhvr>
                                          <p:to>
                                            <p:strVal val="visible"/>
                                          </p:to>
                                        </p:set>
                                        <p:animEffect transition="in" filter="fade">
                                          <p:cBhvr>
                                            <p:cTn id="138" dur="150"/>
                                            <p:tgtEl>
                                              <p:spTgt spid="192"/>
                                            </p:tgtEl>
                                          </p:cBhvr>
                                        </p:animEffect>
                                      </p:childTnLst>
                                    </p:cTn>
                                  </p:par>
                                </p:childTnLst>
                              </p:cTn>
                            </p:par>
                            <p:par>
                              <p:cTn id="139" fill="hold">
                                <p:stCondLst>
                                  <p:cond delay="9900"/>
                                </p:stCondLst>
                                <p:childTnLst>
                                  <p:par>
                                    <p:cTn id="140" presetID="22" presetClass="entr" presetSubtype="2" fill="hold" nodeType="afterEffect">
                                      <p:stCondLst>
                                        <p:cond delay="0"/>
                                      </p:stCondLst>
                                      <p:childTnLst>
                                        <p:set>
                                          <p:cBhvr>
                                            <p:cTn id="141" dur="1" fill="hold">
                                              <p:stCondLst>
                                                <p:cond delay="0"/>
                                              </p:stCondLst>
                                            </p:cTn>
                                            <p:tgtEl>
                                              <p:spTgt spid="191"/>
                                            </p:tgtEl>
                                            <p:attrNameLst>
                                              <p:attrName>style.visibility</p:attrName>
                                            </p:attrNameLst>
                                          </p:cBhvr>
                                          <p:to>
                                            <p:strVal val="visible"/>
                                          </p:to>
                                        </p:set>
                                        <p:animEffect transition="in" filter="wipe(right)">
                                          <p:cBhvr>
                                            <p:cTn id="142" dur="500"/>
                                            <p:tgtEl>
                                              <p:spTgt spid="191"/>
                                            </p:tgtEl>
                                          </p:cBhvr>
                                        </p:animEffect>
                                      </p:childTnLst>
                                    </p:cTn>
                                  </p:par>
                                </p:childTnLst>
                              </p:cTn>
                            </p:par>
                            <p:par>
                              <p:cTn id="143" fill="hold">
                                <p:stCondLst>
                                  <p:cond delay="10400"/>
                                </p:stCondLst>
                                <p:childTnLst>
                                  <p:par>
                                    <p:cTn id="144" presetID="2" presetClass="entr" presetSubtype="8" fill="hold" grpId="0" nodeType="afterEffect" p14:presetBounceEnd="56667">
                                      <p:stCondLst>
                                        <p:cond delay="0"/>
                                      </p:stCondLst>
                                      <p:childTnLst>
                                        <p:set>
                                          <p:cBhvr>
                                            <p:cTn id="145" dur="1" fill="hold">
                                              <p:stCondLst>
                                                <p:cond delay="0"/>
                                              </p:stCondLst>
                                            </p:cTn>
                                            <p:tgtEl>
                                              <p:spTgt spid="193"/>
                                            </p:tgtEl>
                                            <p:attrNameLst>
                                              <p:attrName>style.visibility</p:attrName>
                                            </p:attrNameLst>
                                          </p:cBhvr>
                                          <p:to>
                                            <p:strVal val="visible"/>
                                          </p:to>
                                        </p:set>
                                        <p:anim calcmode="lin" valueType="num" p14:bounceEnd="56667">
                                          <p:cBhvr additive="base">
                                            <p:cTn id="146" dur="300" fill="hold"/>
                                            <p:tgtEl>
                                              <p:spTgt spid="193"/>
                                            </p:tgtEl>
                                            <p:attrNameLst>
                                              <p:attrName>ppt_x</p:attrName>
                                            </p:attrNameLst>
                                          </p:cBhvr>
                                          <p:tavLst>
                                            <p:tav tm="0">
                                              <p:val>
                                                <p:strVal val="0-#ppt_w/2"/>
                                              </p:val>
                                            </p:tav>
                                            <p:tav tm="100000">
                                              <p:val>
                                                <p:strVal val="#ppt_x"/>
                                              </p:val>
                                            </p:tav>
                                          </p:tavLst>
                                        </p:anim>
                                        <p:anim calcmode="lin" valueType="num" p14:bounceEnd="56667">
                                          <p:cBhvr additive="base">
                                            <p:cTn id="147" dur="300" fill="hold"/>
                                            <p:tgtEl>
                                              <p:spTgt spid="1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74" grpId="0" animBg="1"/>
          <p:bldP spid="174" grpId="1" animBg="1"/>
          <p:bldP spid="175" grpId="0" animBg="1"/>
          <p:bldP spid="175" grpId="1" animBg="1"/>
          <p:bldP spid="176" grpId="0" animBg="1"/>
          <p:bldP spid="176" grpId="1" animBg="1"/>
          <p:bldP spid="177" grpId="0" animBg="1"/>
          <p:bldP spid="177" grpId="1" animBg="1"/>
          <p:bldP spid="178" grpId="0"/>
          <p:bldP spid="178" grpId="1"/>
          <p:bldP spid="179" grpId="0"/>
          <p:bldP spid="179" grpId="1"/>
          <p:bldP spid="180" grpId="0"/>
          <p:bldP spid="180" grpId="1"/>
          <p:bldP spid="181" grpId="0"/>
          <p:bldP spid="181" grpId="1"/>
          <p:bldP spid="183" grpId="0" animBg="1"/>
          <p:bldP spid="184" grpId="0"/>
          <p:bldP spid="185" grpId="0" animBg="1"/>
          <p:bldP spid="187" grpId="0"/>
          <p:bldP spid="188" grpId="0" animBg="1"/>
          <p:bldP spid="190" grpId="0"/>
          <p:bldP spid="192" grpId="0" animBg="1"/>
          <p:bldP spid="19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9" fill="hold" grpId="0" nodeType="afterEffect">
                                      <p:stCondLst>
                                        <p:cond delay="0"/>
                                      </p:stCondLst>
                                      <p:childTnLst>
                                        <p:set>
                                          <p:cBhvr>
                                            <p:cTn id="38" dur="1" fill="hold">
                                              <p:stCondLst>
                                                <p:cond delay="0"/>
                                              </p:stCondLst>
                                            </p:cTn>
                                            <p:tgtEl>
                                              <p:spTgt spid="177"/>
                                            </p:tgtEl>
                                            <p:attrNameLst>
                                              <p:attrName>style.visibility</p:attrName>
                                            </p:attrNameLst>
                                          </p:cBhvr>
                                          <p:to>
                                            <p:strVal val="visible"/>
                                          </p:to>
                                        </p:set>
                                        <p:anim calcmode="lin" valueType="num">
                                          <p:cBhvr additive="base">
                                            <p:cTn id="39" dur="500" fill="hold"/>
                                            <p:tgtEl>
                                              <p:spTgt spid="177"/>
                                            </p:tgtEl>
                                            <p:attrNameLst>
                                              <p:attrName>ppt_x</p:attrName>
                                            </p:attrNameLst>
                                          </p:cBhvr>
                                          <p:tavLst>
                                            <p:tav tm="0">
                                              <p:val>
                                                <p:strVal val="0-#ppt_w/2"/>
                                              </p:val>
                                            </p:tav>
                                            <p:tav tm="100000">
                                              <p:val>
                                                <p:strVal val="#ppt_x"/>
                                              </p:val>
                                            </p:tav>
                                          </p:tavLst>
                                        </p:anim>
                                        <p:anim calcmode="lin" valueType="num">
                                          <p:cBhvr additive="base">
                                            <p:cTn id="40" dur="500" fill="hold"/>
                                            <p:tgtEl>
                                              <p:spTgt spid="177"/>
                                            </p:tgtEl>
                                            <p:attrNameLst>
                                              <p:attrName>ppt_y</p:attrName>
                                            </p:attrNameLst>
                                          </p:cBhvr>
                                          <p:tavLst>
                                            <p:tav tm="0">
                                              <p:val>
                                                <p:strVal val="0-#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175"/>
                                            </p:tgtEl>
                                            <p:attrNameLst>
                                              <p:attrName>style.visibility</p:attrName>
                                            </p:attrNameLst>
                                          </p:cBhvr>
                                          <p:to>
                                            <p:strVal val="visible"/>
                                          </p:to>
                                        </p:set>
                                        <p:anim calcmode="lin" valueType="num">
                                          <p:cBhvr additive="base">
                                            <p:cTn id="43" dur="500" fill="hold"/>
                                            <p:tgtEl>
                                              <p:spTgt spid="175"/>
                                            </p:tgtEl>
                                            <p:attrNameLst>
                                              <p:attrName>ppt_x</p:attrName>
                                            </p:attrNameLst>
                                          </p:cBhvr>
                                          <p:tavLst>
                                            <p:tav tm="0">
                                              <p:val>
                                                <p:strVal val="1+#ppt_w/2"/>
                                              </p:val>
                                            </p:tav>
                                            <p:tav tm="100000">
                                              <p:val>
                                                <p:strVal val="#ppt_x"/>
                                              </p:val>
                                            </p:tav>
                                          </p:tavLst>
                                        </p:anim>
                                        <p:anim calcmode="lin" valueType="num">
                                          <p:cBhvr additive="base">
                                            <p:cTn id="44" dur="500" fill="hold"/>
                                            <p:tgtEl>
                                              <p:spTgt spid="175"/>
                                            </p:tgtEl>
                                            <p:attrNameLst>
                                              <p:attrName>ppt_y</p:attrName>
                                            </p:attrNameLst>
                                          </p:cBhvr>
                                          <p:tavLst>
                                            <p:tav tm="0">
                                              <p:val>
                                                <p:strVal val="0-#ppt_h/2"/>
                                              </p:val>
                                            </p:tav>
                                            <p:tav tm="100000">
                                              <p:val>
                                                <p:strVal val="#ppt_y"/>
                                              </p:val>
                                            </p:tav>
                                          </p:tavLst>
                                        </p:anim>
                                      </p:childTnLst>
                                    </p:cTn>
                                  </p:par>
                                  <p:par>
                                    <p:cTn id="45" presetID="2" presetClass="entr" presetSubtype="6" fill="hold" grpId="0" nodeType="withEffect">
                                      <p:stCondLst>
                                        <p:cond delay="0"/>
                                      </p:stCondLst>
                                      <p:childTnLst>
                                        <p:set>
                                          <p:cBhvr>
                                            <p:cTn id="46" dur="1" fill="hold">
                                              <p:stCondLst>
                                                <p:cond delay="0"/>
                                              </p:stCondLst>
                                            </p:cTn>
                                            <p:tgtEl>
                                              <p:spTgt spid="174"/>
                                            </p:tgtEl>
                                            <p:attrNameLst>
                                              <p:attrName>style.visibility</p:attrName>
                                            </p:attrNameLst>
                                          </p:cBhvr>
                                          <p:to>
                                            <p:strVal val="visible"/>
                                          </p:to>
                                        </p:set>
                                        <p:anim calcmode="lin" valueType="num">
                                          <p:cBhvr additive="base">
                                            <p:cTn id="47" dur="500" fill="hold"/>
                                            <p:tgtEl>
                                              <p:spTgt spid="174"/>
                                            </p:tgtEl>
                                            <p:attrNameLst>
                                              <p:attrName>ppt_x</p:attrName>
                                            </p:attrNameLst>
                                          </p:cBhvr>
                                          <p:tavLst>
                                            <p:tav tm="0">
                                              <p:val>
                                                <p:strVal val="1+#ppt_w/2"/>
                                              </p:val>
                                            </p:tav>
                                            <p:tav tm="100000">
                                              <p:val>
                                                <p:strVal val="#ppt_x"/>
                                              </p:val>
                                            </p:tav>
                                          </p:tavLst>
                                        </p:anim>
                                        <p:anim calcmode="lin" valueType="num">
                                          <p:cBhvr additive="base">
                                            <p:cTn id="48" dur="500" fill="hold"/>
                                            <p:tgtEl>
                                              <p:spTgt spid="174"/>
                                            </p:tgtEl>
                                            <p:attrNameLst>
                                              <p:attrName>ppt_y</p:attrName>
                                            </p:attrNameLst>
                                          </p:cBhvr>
                                          <p:tavLst>
                                            <p:tav tm="0">
                                              <p:val>
                                                <p:strVal val="1+#ppt_h/2"/>
                                              </p:val>
                                            </p:tav>
                                            <p:tav tm="100000">
                                              <p:val>
                                                <p:strVal val="#ppt_y"/>
                                              </p:val>
                                            </p:tav>
                                          </p:tavLst>
                                        </p:anim>
                                      </p:childTnLst>
                                    </p:cTn>
                                  </p:par>
                                  <p:par>
                                    <p:cTn id="49" presetID="2" presetClass="entr" presetSubtype="12" fill="hold" grpId="1" nodeType="withEffect">
                                      <p:stCondLst>
                                        <p:cond delay="0"/>
                                      </p:stCondLst>
                                      <p:childTnLst>
                                        <p:set>
                                          <p:cBhvr>
                                            <p:cTn id="50" dur="1" fill="hold">
                                              <p:stCondLst>
                                                <p:cond delay="0"/>
                                              </p:stCondLst>
                                            </p:cTn>
                                            <p:tgtEl>
                                              <p:spTgt spid="176"/>
                                            </p:tgtEl>
                                            <p:attrNameLst>
                                              <p:attrName>style.visibility</p:attrName>
                                            </p:attrNameLst>
                                          </p:cBhvr>
                                          <p:to>
                                            <p:strVal val="visible"/>
                                          </p:to>
                                        </p:set>
                                        <p:anim calcmode="lin" valueType="num">
                                          <p:cBhvr additive="base">
                                            <p:cTn id="51" dur="500" fill="hold"/>
                                            <p:tgtEl>
                                              <p:spTgt spid="176"/>
                                            </p:tgtEl>
                                            <p:attrNameLst>
                                              <p:attrName>ppt_x</p:attrName>
                                            </p:attrNameLst>
                                          </p:cBhvr>
                                          <p:tavLst>
                                            <p:tav tm="0">
                                              <p:val>
                                                <p:strVal val="0-#ppt_w/2"/>
                                              </p:val>
                                            </p:tav>
                                            <p:tav tm="100000">
                                              <p:val>
                                                <p:strVal val="#ppt_x"/>
                                              </p:val>
                                            </p:tav>
                                          </p:tavLst>
                                        </p:anim>
                                        <p:anim calcmode="lin" valueType="num">
                                          <p:cBhvr additive="base">
                                            <p:cTn id="52" dur="500" fill="hold"/>
                                            <p:tgtEl>
                                              <p:spTgt spid="176"/>
                                            </p:tgtEl>
                                            <p:attrNameLst>
                                              <p:attrName>ppt_y</p:attrName>
                                            </p:attrNameLst>
                                          </p:cBhvr>
                                          <p:tavLst>
                                            <p:tav tm="0">
                                              <p:val>
                                                <p:strVal val="1+#ppt_h/2"/>
                                              </p:val>
                                            </p:tav>
                                            <p:tav tm="100000">
                                              <p:val>
                                                <p:strVal val="#ppt_y"/>
                                              </p:val>
                                            </p:tav>
                                          </p:tavLst>
                                        </p:anim>
                                      </p:childTnLst>
                                    </p:cTn>
                                  </p:par>
                                </p:childTnLst>
                              </p:cTn>
                            </p:par>
                            <p:par>
                              <p:cTn id="53" fill="hold">
                                <p:stCondLst>
                                  <p:cond delay="3600"/>
                                </p:stCondLst>
                                <p:childTnLst>
                                  <p:par>
                                    <p:cTn id="54" presetID="53" presetClass="entr" presetSubtype="16" fill="hold" grpId="1" nodeType="afterEffect">
                                      <p:stCondLst>
                                        <p:cond delay="0"/>
                                      </p:stCondLst>
                                      <p:childTnLst>
                                        <p:set>
                                          <p:cBhvr>
                                            <p:cTn id="55" dur="1" fill="hold">
                                              <p:stCondLst>
                                                <p:cond delay="0"/>
                                              </p:stCondLst>
                                            </p:cTn>
                                            <p:tgtEl>
                                              <p:spTgt spid="178"/>
                                            </p:tgtEl>
                                            <p:attrNameLst>
                                              <p:attrName>style.visibility</p:attrName>
                                            </p:attrNameLst>
                                          </p:cBhvr>
                                          <p:to>
                                            <p:strVal val="visible"/>
                                          </p:to>
                                        </p:set>
                                        <p:anim calcmode="lin" valueType="num">
                                          <p:cBhvr>
                                            <p:cTn id="56" dur="300" fill="hold"/>
                                            <p:tgtEl>
                                              <p:spTgt spid="178"/>
                                            </p:tgtEl>
                                            <p:attrNameLst>
                                              <p:attrName>ppt_w</p:attrName>
                                            </p:attrNameLst>
                                          </p:cBhvr>
                                          <p:tavLst>
                                            <p:tav tm="0">
                                              <p:val>
                                                <p:fltVal val="0"/>
                                              </p:val>
                                            </p:tav>
                                            <p:tav tm="100000">
                                              <p:val>
                                                <p:strVal val="#ppt_w"/>
                                              </p:val>
                                            </p:tav>
                                          </p:tavLst>
                                        </p:anim>
                                        <p:anim calcmode="lin" valueType="num">
                                          <p:cBhvr>
                                            <p:cTn id="57" dur="300" fill="hold"/>
                                            <p:tgtEl>
                                              <p:spTgt spid="178"/>
                                            </p:tgtEl>
                                            <p:attrNameLst>
                                              <p:attrName>ppt_h</p:attrName>
                                            </p:attrNameLst>
                                          </p:cBhvr>
                                          <p:tavLst>
                                            <p:tav tm="0">
                                              <p:val>
                                                <p:fltVal val="0"/>
                                              </p:val>
                                            </p:tav>
                                            <p:tav tm="100000">
                                              <p:val>
                                                <p:strVal val="#ppt_h"/>
                                              </p:val>
                                            </p:tav>
                                          </p:tavLst>
                                        </p:anim>
                                        <p:animEffect transition="in" filter="fade">
                                          <p:cBhvr>
                                            <p:cTn id="58" dur="300"/>
                                            <p:tgtEl>
                                              <p:spTgt spid="178"/>
                                            </p:tgtEl>
                                          </p:cBhvr>
                                        </p:animEffect>
                                      </p:childTnLst>
                                    </p:cTn>
                                  </p:par>
                                </p:childTnLst>
                              </p:cTn>
                            </p:par>
                            <p:par>
                              <p:cTn id="59" fill="hold">
                                <p:stCondLst>
                                  <p:cond delay="3900"/>
                                </p:stCondLst>
                                <p:childTnLst>
                                  <p:par>
                                    <p:cTn id="60" presetID="53" presetClass="entr" presetSubtype="16" fill="hold" grpId="1" nodeType="afterEffect">
                                      <p:stCondLst>
                                        <p:cond delay="0"/>
                                      </p:stCondLst>
                                      <p:childTnLst>
                                        <p:set>
                                          <p:cBhvr>
                                            <p:cTn id="61" dur="1" fill="hold">
                                              <p:stCondLst>
                                                <p:cond delay="0"/>
                                              </p:stCondLst>
                                            </p:cTn>
                                            <p:tgtEl>
                                              <p:spTgt spid="179"/>
                                            </p:tgtEl>
                                            <p:attrNameLst>
                                              <p:attrName>style.visibility</p:attrName>
                                            </p:attrNameLst>
                                          </p:cBhvr>
                                          <p:to>
                                            <p:strVal val="visible"/>
                                          </p:to>
                                        </p:set>
                                        <p:anim calcmode="lin" valueType="num">
                                          <p:cBhvr>
                                            <p:cTn id="62" dur="300" fill="hold"/>
                                            <p:tgtEl>
                                              <p:spTgt spid="179"/>
                                            </p:tgtEl>
                                            <p:attrNameLst>
                                              <p:attrName>ppt_w</p:attrName>
                                            </p:attrNameLst>
                                          </p:cBhvr>
                                          <p:tavLst>
                                            <p:tav tm="0">
                                              <p:val>
                                                <p:fltVal val="0"/>
                                              </p:val>
                                            </p:tav>
                                            <p:tav tm="100000">
                                              <p:val>
                                                <p:strVal val="#ppt_w"/>
                                              </p:val>
                                            </p:tav>
                                          </p:tavLst>
                                        </p:anim>
                                        <p:anim calcmode="lin" valueType="num">
                                          <p:cBhvr>
                                            <p:cTn id="63" dur="300" fill="hold"/>
                                            <p:tgtEl>
                                              <p:spTgt spid="179"/>
                                            </p:tgtEl>
                                            <p:attrNameLst>
                                              <p:attrName>ppt_h</p:attrName>
                                            </p:attrNameLst>
                                          </p:cBhvr>
                                          <p:tavLst>
                                            <p:tav tm="0">
                                              <p:val>
                                                <p:fltVal val="0"/>
                                              </p:val>
                                            </p:tav>
                                            <p:tav tm="100000">
                                              <p:val>
                                                <p:strVal val="#ppt_h"/>
                                              </p:val>
                                            </p:tav>
                                          </p:tavLst>
                                        </p:anim>
                                        <p:animEffect transition="in" filter="fade">
                                          <p:cBhvr>
                                            <p:cTn id="64" dur="300"/>
                                            <p:tgtEl>
                                              <p:spTgt spid="179"/>
                                            </p:tgtEl>
                                          </p:cBhvr>
                                        </p:animEffect>
                                      </p:childTnLst>
                                    </p:cTn>
                                  </p:par>
                                </p:childTnLst>
                              </p:cTn>
                            </p:par>
                            <p:par>
                              <p:cTn id="65" fill="hold">
                                <p:stCondLst>
                                  <p:cond delay="4200"/>
                                </p:stCondLst>
                                <p:childTnLst>
                                  <p:par>
                                    <p:cTn id="66" presetID="53" presetClass="entr" presetSubtype="16" fill="hold" grpId="1" nodeType="afterEffect">
                                      <p:stCondLst>
                                        <p:cond delay="0"/>
                                      </p:stCondLst>
                                      <p:childTnLst>
                                        <p:set>
                                          <p:cBhvr>
                                            <p:cTn id="67" dur="1" fill="hold">
                                              <p:stCondLst>
                                                <p:cond delay="0"/>
                                              </p:stCondLst>
                                            </p:cTn>
                                            <p:tgtEl>
                                              <p:spTgt spid="180"/>
                                            </p:tgtEl>
                                            <p:attrNameLst>
                                              <p:attrName>style.visibility</p:attrName>
                                            </p:attrNameLst>
                                          </p:cBhvr>
                                          <p:to>
                                            <p:strVal val="visible"/>
                                          </p:to>
                                        </p:set>
                                        <p:anim calcmode="lin" valueType="num">
                                          <p:cBhvr>
                                            <p:cTn id="68" dur="300" fill="hold"/>
                                            <p:tgtEl>
                                              <p:spTgt spid="180"/>
                                            </p:tgtEl>
                                            <p:attrNameLst>
                                              <p:attrName>ppt_w</p:attrName>
                                            </p:attrNameLst>
                                          </p:cBhvr>
                                          <p:tavLst>
                                            <p:tav tm="0">
                                              <p:val>
                                                <p:fltVal val="0"/>
                                              </p:val>
                                            </p:tav>
                                            <p:tav tm="100000">
                                              <p:val>
                                                <p:strVal val="#ppt_w"/>
                                              </p:val>
                                            </p:tav>
                                          </p:tavLst>
                                        </p:anim>
                                        <p:anim calcmode="lin" valueType="num">
                                          <p:cBhvr>
                                            <p:cTn id="69" dur="300" fill="hold"/>
                                            <p:tgtEl>
                                              <p:spTgt spid="180"/>
                                            </p:tgtEl>
                                            <p:attrNameLst>
                                              <p:attrName>ppt_h</p:attrName>
                                            </p:attrNameLst>
                                          </p:cBhvr>
                                          <p:tavLst>
                                            <p:tav tm="0">
                                              <p:val>
                                                <p:fltVal val="0"/>
                                              </p:val>
                                            </p:tav>
                                            <p:tav tm="100000">
                                              <p:val>
                                                <p:strVal val="#ppt_h"/>
                                              </p:val>
                                            </p:tav>
                                          </p:tavLst>
                                        </p:anim>
                                        <p:animEffect transition="in" filter="fade">
                                          <p:cBhvr>
                                            <p:cTn id="70" dur="300"/>
                                            <p:tgtEl>
                                              <p:spTgt spid="180"/>
                                            </p:tgtEl>
                                          </p:cBhvr>
                                        </p:animEffect>
                                      </p:childTnLst>
                                    </p:cTn>
                                  </p:par>
                                </p:childTnLst>
                              </p:cTn>
                            </p:par>
                            <p:par>
                              <p:cTn id="71" fill="hold">
                                <p:stCondLst>
                                  <p:cond delay="4500"/>
                                </p:stCondLst>
                                <p:childTnLst>
                                  <p:par>
                                    <p:cTn id="72" presetID="53" presetClass="entr" presetSubtype="16" fill="hold" grpId="1" nodeType="afterEffect">
                                      <p:stCondLst>
                                        <p:cond delay="0"/>
                                      </p:stCondLst>
                                      <p:childTnLst>
                                        <p:set>
                                          <p:cBhvr>
                                            <p:cTn id="73" dur="1" fill="hold">
                                              <p:stCondLst>
                                                <p:cond delay="0"/>
                                              </p:stCondLst>
                                            </p:cTn>
                                            <p:tgtEl>
                                              <p:spTgt spid="181"/>
                                            </p:tgtEl>
                                            <p:attrNameLst>
                                              <p:attrName>style.visibility</p:attrName>
                                            </p:attrNameLst>
                                          </p:cBhvr>
                                          <p:to>
                                            <p:strVal val="visible"/>
                                          </p:to>
                                        </p:set>
                                        <p:anim calcmode="lin" valueType="num">
                                          <p:cBhvr>
                                            <p:cTn id="74" dur="300" fill="hold"/>
                                            <p:tgtEl>
                                              <p:spTgt spid="181"/>
                                            </p:tgtEl>
                                            <p:attrNameLst>
                                              <p:attrName>ppt_w</p:attrName>
                                            </p:attrNameLst>
                                          </p:cBhvr>
                                          <p:tavLst>
                                            <p:tav tm="0">
                                              <p:val>
                                                <p:fltVal val="0"/>
                                              </p:val>
                                            </p:tav>
                                            <p:tav tm="100000">
                                              <p:val>
                                                <p:strVal val="#ppt_w"/>
                                              </p:val>
                                            </p:tav>
                                          </p:tavLst>
                                        </p:anim>
                                        <p:anim calcmode="lin" valueType="num">
                                          <p:cBhvr>
                                            <p:cTn id="75" dur="300" fill="hold"/>
                                            <p:tgtEl>
                                              <p:spTgt spid="181"/>
                                            </p:tgtEl>
                                            <p:attrNameLst>
                                              <p:attrName>ppt_h</p:attrName>
                                            </p:attrNameLst>
                                          </p:cBhvr>
                                          <p:tavLst>
                                            <p:tav tm="0">
                                              <p:val>
                                                <p:fltVal val="0"/>
                                              </p:val>
                                            </p:tav>
                                            <p:tav tm="100000">
                                              <p:val>
                                                <p:strVal val="#ppt_h"/>
                                              </p:val>
                                            </p:tav>
                                          </p:tavLst>
                                        </p:anim>
                                        <p:animEffect transition="in" filter="fade">
                                          <p:cBhvr>
                                            <p:cTn id="76" dur="300"/>
                                            <p:tgtEl>
                                              <p:spTgt spid="181"/>
                                            </p:tgtEl>
                                          </p:cBhvr>
                                        </p:animEffect>
                                      </p:childTnLst>
                                    </p:cTn>
                                  </p:par>
                                </p:childTnLst>
                              </p:cTn>
                            </p:par>
                            <p:par>
                              <p:cTn id="77" fill="hold">
                                <p:stCondLst>
                                  <p:cond delay="4800"/>
                                </p:stCondLst>
                                <p:childTnLst>
                                  <p:par>
                                    <p:cTn id="78" presetID="42" presetClass="path" presetSubtype="0" fill="hold" grpId="1" nodeType="afterEffect">
                                      <p:stCondLst>
                                        <p:cond delay="0"/>
                                      </p:stCondLst>
                                      <p:childTnLst>
                                        <p:animMotion origin="layout" path="M 5.55556E-7 9.87654E-7 L -0.0309 -0.04383 " pathEditMode="relative" rAng="0" ptsTypes="AA">
                                          <p:cBhvr>
                                            <p:cTn id="79" dur="300" fill="hold"/>
                                            <p:tgtEl>
                                              <p:spTgt spid="177"/>
                                            </p:tgtEl>
                                            <p:attrNameLst>
                                              <p:attrName>ppt_x</p:attrName>
                                              <p:attrName>ppt_y</p:attrName>
                                            </p:attrNameLst>
                                          </p:cBhvr>
                                          <p:rCtr x="-1545" y="-2191"/>
                                        </p:animMotion>
                                      </p:childTnLst>
                                    </p:cTn>
                                  </p:par>
                                  <p:par>
                                    <p:cTn id="80" presetID="42" presetClass="path" presetSubtype="0" fill="hold" grpId="0" nodeType="withEffect">
                                      <p:stCondLst>
                                        <p:cond delay="0"/>
                                      </p:stCondLst>
                                      <p:childTnLst>
                                        <p:animMotion origin="layout" path="M 5.55556E-7 9.87654E-7 L -0.0309 -0.04383 " pathEditMode="relative" rAng="0" ptsTypes="AA">
                                          <p:cBhvr>
                                            <p:cTn id="81" dur="300" fill="hold"/>
                                            <p:tgtEl>
                                              <p:spTgt spid="178"/>
                                            </p:tgtEl>
                                            <p:attrNameLst>
                                              <p:attrName>ppt_x</p:attrName>
                                              <p:attrName>ppt_y</p:attrName>
                                            </p:attrNameLst>
                                          </p:cBhvr>
                                          <p:rCtr x="-1545" y="-2191"/>
                                        </p:animMotion>
                                      </p:childTnLst>
                                    </p:cTn>
                                  </p:par>
                                </p:childTnLst>
                              </p:cTn>
                            </p:par>
                            <p:par>
                              <p:cTn id="82" fill="hold">
                                <p:stCondLst>
                                  <p:cond delay="5100"/>
                                </p:stCondLst>
                                <p:childTnLst>
                                  <p:par>
                                    <p:cTn id="83" presetID="10" presetClass="entr" presetSubtype="0" repeatCount="3000" fill="hold" grpId="0" nodeType="afterEffect">
                                      <p:stCondLst>
                                        <p:cond delay="0"/>
                                      </p:stCondLst>
                                      <p:childTnLst>
                                        <p:set>
                                          <p:cBhvr>
                                            <p:cTn id="84" dur="1" fill="hold">
                                              <p:stCondLst>
                                                <p:cond delay="0"/>
                                              </p:stCondLst>
                                            </p:cTn>
                                            <p:tgtEl>
                                              <p:spTgt spid="183"/>
                                            </p:tgtEl>
                                            <p:attrNameLst>
                                              <p:attrName>style.visibility</p:attrName>
                                            </p:attrNameLst>
                                          </p:cBhvr>
                                          <p:to>
                                            <p:strVal val="visible"/>
                                          </p:to>
                                        </p:set>
                                        <p:animEffect transition="in" filter="fade">
                                          <p:cBhvr>
                                            <p:cTn id="85" dur="150"/>
                                            <p:tgtEl>
                                              <p:spTgt spid="183"/>
                                            </p:tgtEl>
                                          </p:cBhvr>
                                        </p:animEffect>
                                      </p:childTnLst>
                                    </p:cTn>
                                  </p:par>
                                </p:childTnLst>
                              </p:cTn>
                            </p:par>
                            <p:par>
                              <p:cTn id="86" fill="hold">
                                <p:stCondLst>
                                  <p:cond delay="5550"/>
                                </p:stCondLst>
                                <p:childTnLst>
                                  <p:par>
                                    <p:cTn id="87" presetID="22" presetClass="entr" presetSubtype="2" fill="hold" nodeType="afterEffect">
                                      <p:stCondLst>
                                        <p:cond delay="0"/>
                                      </p:stCondLst>
                                      <p:childTnLst>
                                        <p:set>
                                          <p:cBhvr>
                                            <p:cTn id="88" dur="1" fill="hold">
                                              <p:stCondLst>
                                                <p:cond delay="0"/>
                                              </p:stCondLst>
                                            </p:cTn>
                                            <p:tgtEl>
                                              <p:spTgt spid="182"/>
                                            </p:tgtEl>
                                            <p:attrNameLst>
                                              <p:attrName>style.visibility</p:attrName>
                                            </p:attrNameLst>
                                          </p:cBhvr>
                                          <p:to>
                                            <p:strVal val="visible"/>
                                          </p:to>
                                        </p:set>
                                        <p:animEffect transition="in" filter="wipe(right)">
                                          <p:cBhvr>
                                            <p:cTn id="89" dur="500"/>
                                            <p:tgtEl>
                                              <p:spTgt spid="182"/>
                                            </p:tgtEl>
                                          </p:cBhvr>
                                        </p:animEffect>
                                      </p:childTnLst>
                                    </p:cTn>
                                  </p:par>
                                </p:childTnLst>
                              </p:cTn>
                            </p:par>
                            <p:par>
                              <p:cTn id="90" fill="hold">
                                <p:stCondLst>
                                  <p:cond delay="6050"/>
                                </p:stCondLst>
                                <p:childTnLst>
                                  <p:par>
                                    <p:cTn id="91" presetID="2" presetClass="entr" presetSubtype="8" fill="hold" grpId="0" nodeType="afterEffect">
                                      <p:stCondLst>
                                        <p:cond delay="0"/>
                                      </p:stCondLst>
                                      <p:childTnLst>
                                        <p:set>
                                          <p:cBhvr>
                                            <p:cTn id="92" dur="1" fill="hold">
                                              <p:stCondLst>
                                                <p:cond delay="0"/>
                                              </p:stCondLst>
                                            </p:cTn>
                                            <p:tgtEl>
                                              <p:spTgt spid="184"/>
                                            </p:tgtEl>
                                            <p:attrNameLst>
                                              <p:attrName>style.visibility</p:attrName>
                                            </p:attrNameLst>
                                          </p:cBhvr>
                                          <p:to>
                                            <p:strVal val="visible"/>
                                          </p:to>
                                        </p:set>
                                        <p:anim calcmode="lin" valueType="num">
                                          <p:cBhvr additive="base">
                                            <p:cTn id="93" dur="300" fill="hold"/>
                                            <p:tgtEl>
                                              <p:spTgt spid="184"/>
                                            </p:tgtEl>
                                            <p:attrNameLst>
                                              <p:attrName>ppt_x</p:attrName>
                                            </p:attrNameLst>
                                          </p:cBhvr>
                                          <p:tavLst>
                                            <p:tav tm="0">
                                              <p:val>
                                                <p:strVal val="0-#ppt_w/2"/>
                                              </p:val>
                                            </p:tav>
                                            <p:tav tm="100000">
                                              <p:val>
                                                <p:strVal val="#ppt_x"/>
                                              </p:val>
                                            </p:tav>
                                          </p:tavLst>
                                        </p:anim>
                                        <p:anim calcmode="lin" valueType="num">
                                          <p:cBhvr additive="base">
                                            <p:cTn id="94" dur="300" fill="hold"/>
                                            <p:tgtEl>
                                              <p:spTgt spid="184"/>
                                            </p:tgtEl>
                                            <p:attrNameLst>
                                              <p:attrName>ppt_y</p:attrName>
                                            </p:attrNameLst>
                                          </p:cBhvr>
                                          <p:tavLst>
                                            <p:tav tm="0">
                                              <p:val>
                                                <p:strVal val="#ppt_y"/>
                                              </p:val>
                                            </p:tav>
                                            <p:tav tm="100000">
                                              <p:val>
                                                <p:strVal val="#ppt_y"/>
                                              </p:val>
                                            </p:tav>
                                          </p:tavLst>
                                        </p:anim>
                                      </p:childTnLst>
                                    </p:cTn>
                                  </p:par>
                                </p:childTnLst>
                              </p:cTn>
                            </p:par>
                            <p:par>
                              <p:cTn id="95" fill="hold">
                                <p:stCondLst>
                                  <p:cond delay="6350"/>
                                </p:stCondLst>
                                <p:childTnLst>
                                  <p:par>
                                    <p:cTn id="96" presetID="42" presetClass="path" presetSubtype="0" fill="hold" grpId="1" nodeType="afterEffect">
                                      <p:stCondLst>
                                        <p:cond delay="0"/>
                                      </p:stCondLst>
                                      <p:childTnLst>
                                        <p:animMotion origin="layout" path="M 1.94444E-6 -3.02376E-6 L 0.03298 -0.03671 " pathEditMode="relative" rAng="0" ptsTypes="AA">
                                          <p:cBhvr>
                                            <p:cTn id="97" dur="300" fill="hold"/>
                                            <p:tgtEl>
                                              <p:spTgt spid="175"/>
                                            </p:tgtEl>
                                            <p:attrNameLst>
                                              <p:attrName>ppt_x</p:attrName>
                                              <p:attrName>ppt_y</p:attrName>
                                            </p:attrNameLst>
                                          </p:cBhvr>
                                          <p:rCtr x="1649" y="-1851"/>
                                        </p:animMotion>
                                      </p:childTnLst>
                                    </p:cTn>
                                  </p:par>
                                  <p:par>
                                    <p:cTn id="98" presetID="42" presetClass="path" presetSubtype="0" fill="hold" grpId="0" nodeType="withEffect">
                                      <p:stCondLst>
                                        <p:cond delay="0"/>
                                      </p:stCondLst>
                                      <p:childTnLst>
                                        <p:animMotion origin="layout" path="M 1.94444E-6 -3.02376E-6 L 0.03298 -0.03671 " pathEditMode="relative" rAng="0" ptsTypes="AA">
                                          <p:cBhvr>
                                            <p:cTn id="99" dur="300" fill="hold"/>
                                            <p:tgtEl>
                                              <p:spTgt spid="179"/>
                                            </p:tgtEl>
                                            <p:attrNameLst>
                                              <p:attrName>ppt_x</p:attrName>
                                              <p:attrName>ppt_y</p:attrName>
                                            </p:attrNameLst>
                                          </p:cBhvr>
                                          <p:rCtr x="1649" y="-1851"/>
                                        </p:animMotion>
                                      </p:childTnLst>
                                    </p:cTn>
                                  </p:par>
                                </p:childTnLst>
                              </p:cTn>
                            </p:par>
                            <p:par>
                              <p:cTn id="100" fill="hold">
                                <p:stCondLst>
                                  <p:cond delay="6650"/>
                                </p:stCondLst>
                                <p:childTnLst>
                                  <p:par>
                                    <p:cTn id="101" presetID="10" presetClass="entr" presetSubtype="0" repeatCount="3000" fill="hold" grpId="0" nodeType="afterEffect">
                                      <p:stCondLst>
                                        <p:cond delay="0"/>
                                      </p:stCondLst>
                                      <p:childTnLst>
                                        <p:set>
                                          <p:cBhvr>
                                            <p:cTn id="102" dur="1" fill="hold">
                                              <p:stCondLst>
                                                <p:cond delay="0"/>
                                              </p:stCondLst>
                                            </p:cTn>
                                            <p:tgtEl>
                                              <p:spTgt spid="185"/>
                                            </p:tgtEl>
                                            <p:attrNameLst>
                                              <p:attrName>style.visibility</p:attrName>
                                            </p:attrNameLst>
                                          </p:cBhvr>
                                          <p:to>
                                            <p:strVal val="visible"/>
                                          </p:to>
                                        </p:set>
                                        <p:animEffect transition="in" filter="fade">
                                          <p:cBhvr>
                                            <p:cTn id="103" dur="150"/>
                                            <p:tgtEl>
                                              <p:spTgt spid="185"/>
                                            </p:tgtEl>
                                          </p:cBhvr>
                                        </p:animEffect>
                                      </p:childTnLst>
                                    </p:cTn>
                                  </p:par>
                                </p:childTnLst>
                              </p:cTn>
                            </p:par>
                            <p:par>
                              <p:cTn id="104" fill="hold">
                                <p:stCondLst>
                                  <p:cond delay="7100"/>
                                </p:stCondLst>
                                <p:childTnLst>
                                  <p:par>
                                    <p:cTn id="105" presetID="22" presetClass="entr" presetSubtype="8" fill="hold"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wipe(left)">
                                          <p:cBhvr>
                                            <p:cTn id="107" dur="500"/>
                                            <p:tgtEl>
                                              <p:spTgt spid="186"/>
                                            </p:tgtEl>
                                          </p:cBhvr>
                                        </p:animEffect>
                                      </p:childTnLst>
                                    </p:cTn>
                                  </p:par>
                                </p:childTnLst>
                              </p:cTn>
                            </p:par>
                            <p:par>
                              <p:cTn id="108" fill="hold">
                                <p:stCondLst>
                                  <p:cond delay="7600"/>
                                </p:stCondLst>
                                <p:childTnLst>
                                  <p:par>
                                    <p:cTn id="109" presetID="2" presetClass="entr" presetSubtype="2" fill="hold" grpId="0" nodeType="afterEffect">
                                      <p:stCondLst>
                                        <p:cond delay="0"/>
                                      </p:stCondLst>
                                      <p:childTnLst>
                                        <p:set>
                                          <p:cBhvr>
                                            <p:cTn id="110" dur="1" fill="hold">
                                              <p:stCondLst>
                                                <p:cond delay="0"/>
                                              </p:stCondLst>
                                            </p:cTn>
                                            <p:tgtEl>
                                              <p:spTgt spid="187"/>
                                            </p:tgtEl>
                                            <p:attrNameLst>
                                              <p:attrName>style.visibility</p:attrName>
                                            </p:attrNameLst>
                                          </p:cBhvr>
                                          <p:to>
                                            <p:strVal val="visible"/>
                                          </p:to>
                                        </p:set>
                                        <p:anim calcmode="lin" valueType="num">
                                          <p:cBhvr additive="base">
                                            <p:cTn id="111" dur="300" fill="hold"/>
                                            <p:tgtEl>
                                              <p:spTgt spid="187"/>
                                            </p:tgtEl>
                                            <p:attrNameLst>
                                              <p:attrName>ppt_x</p:attrName>
                                            </p:attrNameLst>
                                          </p:cBhvr>
                                          <p:tavLst>
                                            <p:tav tm="0">
                                              <p:val>
                                                <p:strVal val="1+#ppt_w/2"/>
                                              </p:val>
                                            </p:tav>
                                            <p:tav tm="100000">
                                              <p:val>
                                                <p:strVal val="#ppt_x"/>
                                              </p:val>
                                            </p:tav>
                                          </p:tavLst>
                                        </p:anim>
                                        <p:anim calcmode="lin" valueType="num">
                                          <p:cBhvr additive="base">
                                            <p:cTn id="112" dur="300" fill="hold"/>
                                            <p:tgtEl>
                                              <p:spTgt spid="187"/>
                                            </p:tgtEl>
                                            <p:attrNameLst>
                                              <p:attrName>ppt_y</p:attrName>
                                            </p:attrNameLst>
                                          </p:cBhvr>
                                          <p:tavLst>
                                            <p:tav tm="0">
                                              <p:val>
                                                <p:strVal val="#ppt_y"/>
                                              </p:val>
                                            </p:tav>
                                            <p:tav tm="100000">
                                              <p:val>
                                                <p:strVal val="#ppt_y"/>
                                              </p:val>
                                            </p:tav>
                                          </p:tavLst>
                                        </p:anim>
                                      </p:childTnLst>
                                    </p:cTn>
                                  </p:par>
                                </p:childTnLst>
                              </p:cTn>
                            </p:par>
                            <p:par>
                              <p:cTn id="113" fill="hold">
                                <p:stCondLst>
                                  <p:cond delay="7900"/>
                                </p:stCondLst>
                                <p:childTnLst>
                                  <p:par>
                                    <p:cTn id="114" presetID="42" presetClass="path" presetSubtype="0" fill="hold" grpId="1" nodeType="afterEffect">
                                      <p:stCondLst>
                                        <p:cond delay="0"/>
                                      </p:stCondLst>
                                      <p:childTnLst>
                                        <p:animMotion origin="layout" path="M -3.05556E-6 -3.81599E-6 L 0.02952 0.04323 " pathEditMode="relative" rAng="0" ptsTypes="AA">
                                          <p:cBhvr>
                                            <p:cTn id="115" dur="300" fill="hold"/>
                                            <p:tgtEl>
                                              <p:spTgt spid="174"/>
                                            </p:tgtEl>
                                            <p:attrNameLst>
                                              <p:attrName>ppt_x</p:attrName>
                                              <p:attrName>ppt_y</p:attrName>
                                            </p:attrNameLst>
                                          </p:cBhvr>
                                          <p:rCtr x="1476" y="2161"/>
                                        </p:animMotion>
                                      </p:childTnLst>
                                    </p:cTn>
                                  </p:par>
                                  <p:par>
                                    <p:cTn id="116" presetID="42" presetClass="path" presetSubtype="0" fill="hold" grpId="0" nodeType="withEffect">
                                      <p:stCondLst>
                                        <p:cond delay="0"/>
                                      </p:stCondLst>
                                      <p:childTnLst>
                                        <p:animMotion origin="layout" path="M -3.05556E-6 -3.81599E-6 L 0.02952 0.04323 " pathEditMode="relative" rAng="0" ptsTypes="AA">
                                          <p:cBhvr>
                                            <p:cTn id="117" dur="300" fill="hold"/>
                                            <p:tgtEl>
                                              <p:spTgt spid="180"/>
                                            </p:tgtEl>
                                            <p:attrNameLst>
                                              <p:attrName>ppt_x</p:attrName>
                                              <p:attrName>ppt_y</p:attrName>
                                            </p:attrNameLst>
                                          </p:cBhvr>
                                          <p:rCtr x="1476" y="2161"/>
                                        </p:animMotion>
                                      </p:childTnLst>
                                    </p:cTn>
                                  </p:par>
                                </p:childTnLst>
                              </p:cTn>
                            </p:par>
                            <p:par>
                              <p:cTn id="118" fill="hold">
                                <p:stCondLst>
                                  <p:cond delay="8200"/>
                                </p:stCondLst>
                                <p:childTnLst>
                                  <p:par>
                                    <p:cTn id="119" presetID="10" presetClass="entr" presetSubtype="0" repeatCount="3000" fill="hold" grpId="0" nodeType="afterEffect">
                                      <p:stCondLst>
                                        <p:cond delay="0"/>
                                      </p:stCondLst>
                                      <p:childTnLst>
                                        <p:set>
                                          <p:cBhvr>
                                            <p:cTn id="120" dur="1" fill="hold">
                                              <p:stCondLst>
                                                <p:cond delay="0"/>
                                              </p:stCondLst>
                                            </p:cTn>
                                            <p:tgtEl>
                                              <p:spTgt spid="188"/>
                                            </p:tgtEl>
                                            <p:attrNameLst>
                                              <p:attrName>style.visibility</p:attrName>
                                            </p:attrNameLst>
                                          </p:cBhvr>
                                          <p:to>
                                            <p:strVal val="visible"/>
                                          </p:to>
                                        </p:set>
                                        <p:animEffect transition="in" filter="fade">
                                          <p:cBhvr>
                                            <p:cTn id="121" dur="150"/>
                                            <p:tgtEl>
                                              <p:spTgt spid="188"/>
                                            </p:tgtEl>
                                          </p:cBhvr>
                                        </p:animEffect>
                                      </p:childTnLst>
                                    </p:cTn>
                                  </p:par>
                                </p:childTnLst>
                              </p:cTn>
                            </p:par>
                            <p:par>
                              <p:cTn id="122" fill="hold">
                                <p:stCondLst>
                                  <p:cond delay="8650"/>
                                </p:stCondLst>
                                <p:childTnLst>
                                  <p:par>
                                    <p:cTn id="123" presetID="22" presetClass="entr" presetSubtype="8" fill="hold" nodeType="afterEffect">
                                      <p:stCondLst>
                                        <p:cond delay="0"/>
                                      </p:stCondLst>
                                      <p:childTnLst>
                                        <p:set>
                                          <p:cBhvr>
                                            <p:cTn id="124" dur="1" fill="hold">
                                              <p:stCondLst>
                                                <p:cond delay="0"/>
                                              </p:stCondLst>
                                            </p:cTn>
                                            <p:tgtEl>
                                              <p:spTgt spid="189"/>
                                            </p:tgtEl>
                                            <p:attrNameLst>
                                              <p:attrName>style.visibility</p:attrName>
                                            </p:attrNameLst>
                                          </p:cBhvr>
                                          <p:to>
                                            <p:strVal val="visible"/>
                                          </p:to>
                                        </p:set>
                                        <p:animEffect transition="in" filter="wipe(left)">
                                          <p:cBhvr>
                                            <p:cTn id="125" dur="500"/>
                                            <p:tgtEl>
                                              <p:spTgt spid="189"/>
                                            </p:tgtEl>
                                          </p:cBhvr>
                                        </p:animEffect>
                                      </p:childTnLst>
                                    </p:cTn>
                                  </p:par>
                                </p:childTnLst>
                              </p:cTn>
                            </p:par>
                            <p:par>
                              <p:cTn id="126" fill="hold">
                                <p:stCondLst>
                                  <p:cond delay="9150"/>
                                </p:stCondLst>
                                <p:childTnLst>
                                  <p:par>
                                    <p:cTn id="127" presetID="2" presetClass="entr" presetSubtype="2" fill="hold" grpId="0" nodeType="afterEffect">
                                      <p:stCondLst>
                                        <p:cond delay="0"/>
                                      </p:stCondLst>
                                      <p:childTnLst>
                                        <p:set>
                                          <p:cBhvr>
                                            <p:cTn id="128" dur="1" fill="hold">
                                              <p:stCondLst>
                                                <p:cond delay="0"/>
                                              </p:stCondLst>
                                            </p:cTn>
                                            <p:tgtEl>
                                              <p:spTgt spid="190"/>
                                            </p:tgtEl>
                                            <p:attrNameLst>
                                              <p:attrName>style.visibility</p:attrName>
                                            </p:attrNameLst>
                                          </p:cBhvr>
                                          <p:to>
                                            <p:strVal val="visible"/>
                                          </p:to>
                                        </p:set>
                                        <p:anim calcmode="lin" valueType="num">
                                          <p:cBhvr additive="base">
                                            <p:cTn id="129" dur="300" fill="hold"/>
                                            <p:tgtEl>
                                              <p:spTgt spid="190"/>
                                            </p:tgtEl>
                                            <p:attrNameLst>
                                              <p:attrName>ppt_x</p:attrName>
                                            </p:attrNameLst>
                                          </p:cBhvr>
                                          <p:tavLst>
                                            <p:tav tm="0">
                                              <p:val>
                                                <p:strVal val="1+#ppt_w/2"/>
                                              </p:val>
                                            </p:tav>
                                            <p:tav tm="100000">
                                              <p:val>
                                                <p:strVal val="#ppt_x"/>
                                              </p:val>
                                            </p:tav>
                                          </p:tavLst>
                                        </p:anim>
                                        <p:anim calcmode="lin" valueType="num">
                                          <p:cBhvr additive="base">
                                            <p:cTn id="130" dur="300" fill="hold"/>
                                            <p:tgtEl>
                                              <p:spTgt spid="190"/>
                                            </p:tgtEl>
                                            <p:attrNameLst>
                                              <p:attrName>ppt_y</p:attrName>
                                            </p:attrNameLst>
                                          </p:cBhvr>
                                          <p:tavLst>
                                            <p:tav tm="0">
                                              <p:val>
                                                <p:strVal val="#ppt_y"/>
                                              </p:val>
                                            </p:tav>
                                            <p:tav tm="100000">
                                              <p:val>
                                                <p:strVal val="#ppt_y"/>
                                              </p:val>
                                            </p:tav>
                                          </p:tavLst>
                                        </p:anim>
                                      </p:childTnLst>
                                    </p:cTn>
                                  </p:par>
                                  <p:par>
                                    <p:cTn id="131" presetID="42" presetClass="path" presetSubtype="0" accel="50000" decel="50000" fill="hold" grpId="0" nodeType="withEffect">
                                      <p:stCondLst>
                                        <p:cond delay="0"/>
                                      </p:stCondLst>
                                      <p:childTnLst>
                                        <p:animMotion origin="layout" path="M -4.44444E-6 1.23457E-7 L -0.03281 0.04074 " pathEditMode="relative" rAng="0" ptsTypes="AA">
                                          <p:cBhvr>
                                            <p:cTn id="132" dur="300" fill="hold"/>
                                            <p:tgtEl>
                                              <p:spTgt spid="181"/>
                                            </p:tgtEl>
                                            <p:attrNameLst>
                                              <p:attrName>ppt_x</p:attrName>
                                              <p:attrName>ppt_y</p:attrName>
                                            </p:attrNameLst>
                                          </p:cBhvr>
                                          <p:rCtr x="-1649" y="2037"/>
                                        </p:animMotion>
                                      </p:childTnLst>
                                    </p:cTn>
                                  </p:par>
                                  <p:par>
                                    <p:cTn id="133" presetID="42" presetClass="path" presetSubtype="0" accel="50000" decel="50000" fill="hold" grpId="0" nodeType="withEffect">
                                      <p:stCondLst>
                                        <p:cond delay="0"/>
                                      </p:stCondLst>
                                      <p:childTnLst>
                                        <p:animMotion origin="layout" path="M -4.44444E-6 1.23457E-7 L -0.03281 0.04074 " pathEditMode="relative" rAng="0" ptsTypes="AA">
                                          <p:cBhvr>
                                            <p:cTn id="134" dur="300" fill="hold"/>
                                            <p:tgtEl>
                                              <p:spTgt spid="176"/>
                                            </p:tgtEl>
                                            <p:attrNameLst>
                                              <p:attrName>ppt_x</p:attrName>
                                              <p:attrName>ppt_y</p:attrName>
                                            </p:attrNameLst>
                                          </p:cBhvr>
                                          <p:rCtr x="-1649" y="2037"/>
                                        </p:animMotion>
                                      </p:childTnLst>
                                    </p:cTn>
                                  </p:par>
                                </p:childTnLst>
                              </p:cTn>
                            </p:par>
                            <p:par>
                              <p:cTn id="135" fill="hold">
                                <p:stCondLst>
                                  <p:cond delay="9450"/>
                                </p:stCondLst>
                                <p:childTnLst>
                                  <p:par>
                                    <p:cTn id="136" presetID="10" presetClass="entr" presetSubtype="0" repeatCount="3000" fill="hold" grpId="0" nodeType="afterEffect">
                                      <p:stCondLst>
                                        <p:cond delay="0"/>
                                      </p:stCondLst>
                                      <p:childTnLst>
                                        <p:set>
                                          <p:cBhvr>
                                            <p:cTn id="137" dur="1" fill="hold">
                                              <p:stCondLst>
                                                <p:cond delay="0"/>
                                              </p:stCondLst>
                                            </p:cTn>
                                            <p:tgtEl>
                                              <p:spTgt spid="192"/>
                                            </p:tgtEl>
                                            <p:attrNameLst>
                                              <p:attrName>style.visibility</p:attrName>
                                            </p:attrNameLst>
                                          </p:cBhvr>
                                          <p:to>
                                            <p:strVal val="visible"/>
                                          </p:to>
                                        </p:set>
                                        <p:animEffect transition="in" filter="fade">
                                          <p:cBhvr>
                                            <p:cTn id="138" dur="150"/>
                                            <p:tgtEl>
                                              <p:spTgt spid="192"/>
                                            </p:tgtEl>
                                          </p:cBhvr>
                                        </p:animEffect>
                                      </p:childTnLst>
                                    </p:cTn>
                                  </p:par>
                                </p:childTnLst>
                              </p:cTn>
                            </p:par>
                            <p:par>
                              <p:cTn id="139" fill="hold">
                                <p:stCondLst>
                                  <p:cond delay="9900"/>
                                </p:stCondLst>
                                <p:childTnLst>
                                  <p:par>
                                    <p:cTn id="140" presetID="22" presetClass="entr" presetSubtype="2" fill="hold" nodeType="afterEffect">
                                      <p:stCondLst>
                                        <p:cond delay="0"/>
                                      </p:stCondLst>
                                      <p:childTnLst>
                                        <p:set>
                                          <p:cBhvr>
                                            <p:cTn id="141" dur="1" fill="hold">
                                              <p:stCondLst>
                                                <p:cond delay="0"/>
                                              </p:stCondLst>
                                            </p:cTn>
                                            <p:tgtEl>
                                              <p:spTgt spid="191"/>
                                            </p:tgtEl>
                                            <p:attrNameLst>
                                              <p:attrName>style.visibility</p:attrName>
                                            </p:attrNameLst>
                                          </p:cBhvr>
                                          <p:to>
                                            <p:strVal val="visible"/>
                                          </p:to>
                                        </p:set>
                                        <p:animEffect transition="in" filter="wipe(right)">
                                          <p:cBhvr>
                                            <p:cTn id="142" dur="500"/>
                                            <p:tgtEl>
                                              <p:spTgt spid="191"/>
                                            </p:tgtEl>
                                          </p:cBhvr>
                                        </p:animEffect>
                                      </p:childTnLst>
                                    </p:cTn>
                                  </p:par>
                                </p:childTnLst>
                              </p:cTn>
                            </p:par>
                            <p:par>
                              <p:cTn id="143" fill="hold">
                                <p:stCondLst>
                                  <p:cond delay="10400"/>
                                </p:stCondLst>
                                <p:childTnLst>
                                  <p:par>
                                    <p:cTn id="144" presetID="2" presetClass="entr" presetSubtype="8" fill="hold" grpId="0" nodeType="afterEffect">
                                      <p:stCondLst>
                                        <p:cond delay="0"/>
                                      </p:stCondLst>
                                      <p:childTnLst>
                                        <p:set>
                                          <p:cBhvr>
                                            <p:cTn id="145" dur="1" fill="hold">
                                              <p:stCondLst>
                                                <p:cond delay="0"/>
                                              </p:stCondLst>
                                            </p:cTn>
                                            <p:tgtEl>
                                              <p:spTgt spid="193"/>
                                            </p:tgtEl>
                                            <p:attrNameLst>
                                              <p:attrName>style.visibility</p:attrName>
                                            </p:attrNameLst>
                                          </p:cBhvr>
                                          <p:to>
                                            <p:strVal val="visible"/>
                                          </p:to>
                                        </p:set>
                                        <p:anim calcmode="lin" valueType="num">
                                          <p:cBhvr additive="base">
                                            <p:cTn id="146" dur="300" fill="hold"/>
                                            <p:tgtEl>
                                              <p:spTgt spid="193"/>
                                            </p:tgtEl>
                                            <p:attrNameLst>
                                              <p:attrName>ppt_x</p:attrName>
                                            </p:attrNameLst>
                                          </p:cBhvr>
                                          <p:tavLst>
                                            <p:tav tm="0">
                                              <p:val>
                                                <p:strVal val="0-#ppt_w/2"/>
                                              </p:val>
                                            </p:tav>
                                            <p:tav tm="100000">
                                              <p:val>
                                                <p:strVal val="#ppt_x"/>
                                              </p:val>
                                            </p:tav>
                                          </p:tavLst>
                                        </p:anim>
                                        <p:anim calcmode="lin" valueType="num">
                                          <p:cBhvr additive="base">
                                            <p:cTn id="147" dur="300" fill="hold"/>
                                            <p:tgtEl>
                                              <p:spTgt spid="1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74" grpId="0" animBg="1"/>
          <p:bldP spid="174" grpId="1" animBg="1"/>
          <p:bldP spid="175" grpId="0" animBg="1"/>
          <p:bldP spid="175" grpId="1" animBg="1"/>
          <p:bldP spid="176" grpId="0" animBg="1"/>
          <p:bldP spid="176" grpId="1" animBg="1"/>
          <p:bldP spid="177" grpId="0" animBg="1"/>
          <p:bldP spid="177" grpId="1" animBg="1"/>
          <p:bldP spid="178" grpId="0"/>
          <p:bldP spid="178" grpId="1"/>
          <p:bldP spid="179" grpId="0"/>
          <p:bldP spid="179" grpId="1"/>
          <p:bldP spid="180" grpId="0"/>
          <p:bldP spid="180" grpId="1"/>
          <p:bldP spid="181" grpId="0"/>
          <p:bldP spid="181" grpId="1"/>
          <p:bldP spid="183" grpId="0" animBg="1"/>
          <p:bldP spid="184" grpId="0"/>
          <p:bldP spid="185" grpId="0" animBg="1"/>
          <p:bldP spid="187" grpId="0"/>
          <p:bldP spid="188" grpId="0" animBg="1"/>
          <p:bldP spid="190" grpId="0"/>
          <p:bldP spid="192" grpId="0" animBg="1"/>
          <p:bldP spid="193"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3347864" y="1347614"/>
            <a:ext cx="2232248" cy="720080"/>
            <a:chOff x="3599892" y="1023578"/>
            <a:chExt cx="2232248" cy="720080"/>
          </a:xfrm>
        </p:grpSpPr>
        <p:grpSp>
          <p:nvGrpSpPr>
            <p:cNvPr id="19" name="组合 18"/>
            <p:cNvGrpSpPr/>
            <p:nvPr/>
          </p:nvGrpSpPr>
          <p:grpSpPr>
            <a:xfrm>
              <a:off x="3599892" y="1023578"/>
              <a:ext cx="2232248" cy="720080"/>
              <a:chOff x="3419872" y="1635646"/>
              <a:chExt cx="2232248" cy="720080"/>
            </a:xfrm>
          </p:grpSpPr>
          <p:sp>
            <p:nvSpPr>
              <p:cNvPr id="21" name="圆角矩形 20"/>
              <p:cNvSpPr/>
              <p:nvPr/>
            </p:nvSpPr>
            <p:spPr>
              <a:xfrm>
                <a:off x="3967334" y="1743658"/>
                <a:ext cx="1684786" cy="504056"/>
              </a:xfrm>
              <a:prstGeom prst="roundRect">
                <a:avLst>
                  <a:gd name="adj" fmla="val 9599"/>
                </a:avLst>
              </a:prstGeom>
              <a:solidFill>
                <a:schemeClr val="bg2">
                  <a:alpha val="32000"/>
                </a:schemeClr>
              </a:solid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419872" y="1635646"/>
                <a:ext cx="720080" cy="720080"/>
              </a:xfrm>
              <a:prstGeom prst="ellipse">
                <a:avLst/>
              </a:prstGeom>
              <a:blipFill>
                <a:blip r:embed="rId3" cstate="print"/>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19"/>
            <p:cNvSpPr txBox="1"/>
            <p:nvPr/>
          </p:nvSpPr>
          <p:spPr>
            <a:xfrm>
              <a:off x="4427984" y="1255861"/>
              <a:ext cx="1281622" cy="307777"/>
            </a:xfrm>
            <a:prstGeom prst="rect">
              <a:avLst/>
            </a:prstGeom>
            <a:noFill/>
          </p:spPr>
          <p:txBody>
            <a:bodyPr wrap="square" rtlCol="0">
              <a:spAutoFit/>
            </a:bodyPr>
            <a:lstStyle/>
            <a:p>
              <a:r>
                <a:rPr lang="zh-CN" altLang="en-US" sz="1400" b="1" dirty="0" smtClean="0">
                  <a:latin typeface="微软雅黑" pitchFamily="34" charset="-122"/>
                  <a:ea typeface="微软雅黑" pitchFamily="34" charset="-122"/>
                </a:rPr>
                <a:t>这里填写标题</a:t>
              </a:r>
              <a:endParaRPr lang="zh-CN" altLang="en-US" sz="1400" b="1" dirty="0">
                <a:latin typeface="微软雅黑" pitchFamily="34" charset="-122"/>
                <a:ea typeface="微软雅黑" pitchFamily="34" charset="-122"/>
              </a:endParaRPr>
            </a:p>
          </p:txBody>
        </p:sp>
      </p:grpSp>
      <p:cxnSp>
        <p:nvCxnSpPr>
          <p:cNvPr id="23" name="直接连接符 22"/>
          <p:cNvCxnSpPr/>
          <p:nvPr/>
        </p:nvCxnSpPr>
        <p:spPr>
          <a:xfrm>
            <a:off x="4737719" y="1959682"/>
            <a:ext cx="0" cy="324036"/>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4698195" y="2282721"/>
            <a:ext cx="79048" cy="79048"/>
          </a:xfrm>
          <a:prstGeom prst="ellipse">
            <a:avLst/>
          </a:prstGeom>
          <a:noFill/>
          <a:ln w="63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24" idx="2"/>
          </p:cNvCxnSpPr>
          <p:nvPr/>
        </p:nvCxnSpPr>
        <p:spPr>
          <a:xfrm flipH="1">
            <a:off x="2411760" y="2322245"/>
            <a:ext cx="2286435"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779315" y="2322245"/>
            <a:ext cx="2286435"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2337094" y="2282721"/>
            <a:ext cx="79048" cy="79048"/>
          </a:xfrm>
          <a:prstGeom prst="ellipse">
            <a:avLst/>
          </a:prstGeom>
          <a:noFill/>
          <a:ln w="63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065750" y="2282721"/>
            <a:ext cx="79048" cy="79048"/>
          </a:xfrm>
          <a:prstGeom prst="ellipse">
            <a:avLst/>
          </a:prstGeom>
          <a:noFill/>
          <a:ln w="635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a:off x="2376618" y="2361769"/>
            <a:ext cx="0" cy="324036"/>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105274" y="2361769"/>
            <a:ext cx="0" cy="324036"/>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737719" y="2361769"/>
            <a:ext cx="0" cy="324036"/>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971600" y="2588704"/>
            <a:ext cx="2232248" cy="720080"/>
            <a:chOff x="3599892" y="1023578"/>
            <a:chExt cx="2232248" cy="720080"/>
          </a:xfrm>
        </p:grpSpPr>
        <p:grpSp>
          <p:nvGrpSpPr>
            <p:cNvPr id="41" name="组合 40"/>
            <p:cNvGrpSpPr/>
            <p:nvPr/>
          </p:nvGrpSpPr>
          <p:grpSpPr>
            <a:xfrm>
              <a:off x="3599892" y="1023578"/>
              <a:ext cx="2232248" cy="720080"/>
              <a:chOff x="3419872" y="1635646"/>
              <a:chExt cx="2232248" cy="720080"/>
            </a:xfrm>
          </p:grpSpPr>
          <p:sp>
            <p:nvSpPr>
              <p:cNvPr id="43" name="圆角矩形 42"/>
              <p:cNvSpPr/>
              <p:nvPr/>
            </p:nvSpPr>
            <p:spPr>
              <a:xfrm>
                <a:off x="3967334" y="1743658"/>
                <a:ext cx="1684786" cy="504056"/>
              </a:xfrm>
              <a:prstGeom prst="roundRect">
                <a:avLst>
                  <a:gd name="adj" fmla="val 9599"/>
                </a:avLst>
              </a:prstGeom>
              <a:solidFill>
                <a:schemeClr val="bg2">
                  <a:alpha val="32000"/>
                </a:schemeClr>
              </a:solid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419872" y="1635646"/>
                <a:ext cx="720080" cy="720080"/>
              </a:xfrm>
              <a:prstGeom prst="ellipse">
                <a:avLst/>
              </a:prstGeom>
              <a:blipFill>
                <a:blip r:embed="rId4" cstate="print"/>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TextBox 41"/>
            <p:cNvSpPr txBox="1"/>
            <p:nvPr/>
          </p:nvSpPr>
          <p:spPr>
            <a:xfrm>
              <a:off x="4427984" y="1255861"/>
              <a:ext cx="1281622" cy="307777"/>
            </a:xfrm>
            <a:prstGeom prst="rect">
              <a:avLst/>
            </a:prstGeom>
            <a:noFill/>
          </p:spPr>
          <p:txBody>
            <a:bodyPr wrap="square" rtlCol="0">
              <a:spAutoFit/>
            </a:bodyPr>
            <a:lstStyle/>
            <a:p>
              <a:r>
                <a:rPr lang="zh-CN" altLang="en-US" sz="1400" b="1" dirty="0" smtClean="0">
                  <a:latin typeface="微软雅黑" pitchFamily="34" charset="-122"/>
                  <a:ea typeface="微软雅黑" pitchFamily="34" charset="-122"/>
                </a:rPr>
                <a:t>这里填写标题</a:t>
              </a:r>
              <a:endParaRPr lang="zh-CN" altLang="en-US" sz="1400" b="1" dirty="0">
                <a:latin typeface="微软雅黑" pitchFamily="34" charset="-122"/>
                <a:ea typeface="微软雅黑" pitchFamily="34" charset="-122"/>
              </a:endParaRPr>
            </a:p>
          </p:txBody>
        </p:sp>
      </p:grpSp>
      <p:grpSp>
        <p:nvGrpSpPr>
          <p:cNvPr id="47" name="组合 46"/>
          <p:cNvGrpSpPr/>
          <p:nvPr/>
        </p:nvGrpSpPr>
        <p:grpSpPr>
          <a:xfrm>
            <a:off x="3347864" y="2588704"/>
            <a:ext cx="2232248" cy="720080"/>
            <a:chOff x="3599892" y="1023578"/>
            <a:chExt cx="2232248" cy="720080"/>
          </a:xfrm>
        </p:grpSpPr>
        <p:grpSp>
          <p:nvGrpSpPr>
            <p:cNvPr id="48" name="组合 47"/>
            <p:cNvGrpSpPr/>
            <p:nvPr/>
          </p:nvGrpSpPr>
          <p:grpSpPr>
            <a:xfrm>
              <a:off x="3599892" y="1023578"/>
              <a:ext cx="2232248" cy="720080"/>
              <a:chOff x="3419872" y="1635646"/>
              <a:chExt cx="2232248" cy="720080"/>
            </a:xfrm>
          </p:grpSpPr>
          <p:sp>
            <p:nvSpPr>
              <p:cNvPr id="50" name="圆角矩形 49"/>
              <p:cNvSpPr/>
              <p:nvPr/>
            </p:nvSpPr>
            <p:spPr>
              <a:xfrm>
                <a:off x="3967334" y="1743658"/>
                <a:ext cx="1684786" cy="504056"/>
              </a:xfrm>
              <a:prstGeom prst="roundRect">
                <a:avLst>
                  <a:gd name="adj" fmla="val 9599"/>
                </a:avLst>
              </a:prstGeom>
              <a:solidFill>
                <a:schemeClr val="bg2">
                  <a:alpha val="32000"/>
                </a:schemeClr>
              </a:solid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3419872" y="1635646"/>
                <a:ext cx="720080" cy="720080"/>
              </a:xfrm>
              <a:prstGeom prst="ellipse">
                <a:avLst/>
              </a:prstGeom>
              <a:blipFill>
                <a:blip r:embed="rId5" cstate="print"/>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4427984" y="1255861"/>
              <a:ext cx="1281622" cy="307777"/>
            </a:xfrm>
            <a:prstGeom prst="rect">
              <a:avLst/>
            </a:prstGeom>
            <a:noFill/>
          </p:spPr>
          <p:txBody>
            <a:bodyPr wrap="square" rtlCol="0">
              <a:spAutoFit/>
            </a:bodyPr>
            <a:lstStyle/>
            <a:p>
              <a:r>
                <a:rPr lang="zh-CN" altLang="en-US" sz="1400" b="1" dirty="0" smtClean="0">
                  <a:latin typeface="微软雅黑" pitchFamily="34" charset="-122"/>
                  <a:ea typeface="微软雅黑" pitchFamily="34" charset="-122"/>
                </a:rPr>
                <a:t>这里填写标题</a:t>
              </a:r>
              <a:endParaRPr lang="zh-CN" altLang="en-US" sz="1400" b="1" dirty="0">
                <a:latin typeface="微软雅黑" pitchFamily="34" charset="-122"/>
                <a:ea typeface="微软雅黑" pitchFamily="34" charset="-122"/>
              </a:endParaRPr>
            </a:p>
          </p:txBody>
        </p:sp>
      </p:grpSp>
      <p:grpSp>
        <p:nvGrpSpPr>
          <p:cNvPr id="52" name="组合 51"/>
          <p:cNvGrpSpPr/>
          <p:nvPr/>
        </p:nvGrpSpPr>
        <p:grpSpPr>
          <a:xfrm>
            <a:off x="5724128" y="2588704"/>
            <a:ext cx="2232248" cy="720080"/>
            <a:chOff x="3599892" y="1023578"/>
            <a:chExt cx="2232248" cy="720080"/>
          </a:xfrm>
        </p:grpSpPr>
        <p:grpSp>
          <p:nvGrpSpPr>
            <p:cNvPr id="53" name="组合 52"/>
            <p:cNvGrpSpPr/>
            <p:nvPr/>
          </p:nvGrpSpPr>
          <p:grpSpPr>
            <a:xfrm>
              <a:off x="3599892" y="1023578"/>
              <a:ext cx="2232248" cy="720080"/>
              <a:chOff x="3419872" y="1635646"/>
              <a:chExt cx="2232248" cy="720080"/>
            </a:xfrm>
          </p:grpSpPr>
          <p:sp>
            <p:nvSpPr>
              <p:cNvPr id="55" name="圆角矩形 54"/>
              <p:cNvSpPr/>
              <p:nvPr/>
            </p:nvSpPr>
            <p:spPr>
              <a:xfrm>
                <a:off x="3967334" y="1743658"/>
                <a:ext cx="1684786" cy="504056"/>
              </a:xfrm>
              <a:prstGeom prst="roundRect">
                <a:avLst>
                  <a:gd name="adj" fmla="val 9599"/>
                </a:avLst>
              </a:prstGeom>
              <a:solidFill>
                <a:schemeClr val="bg2">
                  <a:alpha val="32000"/>
                </a:schemeClr>
              </a:solid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419872" y="1635646"/>
                <a:ext cx="720080" cy="720080"/>
              </a:xfrm>
              <a:prstGeom prst="ellipse">
                <a:avLst/>
              </a:prstGeom>
              <a:blipFill>
                <a:blip r:embed="rId6" cstate="print"/>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TextBox 53"/>
            <p:cNvSpPr txBox="1"/>
            <p:nvPr/>
          </p:nvSpPr>
          <p:spPr>
            <a:xfrm>
              <a:off x="4427984" y="1255861"/>
              <a:ext cx="1281622" cy="307777"/>
            </a:xfrm>
            <a:prstGeom prst="rect">
              <a:avLst/>
            </a:prstGeom>
            <a:noFill/>
          </p:spPr>
          <p:txBody>
            <a:bodyPr wrap="square" rtlCol="0">
              <a:spAutoFit/>
            </a:bodyPr>
            <a:lstStyle/>
            <a:p>
              <a:r>
                <a:rPr lang="zh-CN" altLang="en-US" sz="1400" b="1" dirty="0" smtClean="0">
                  <a:latin typeface="微软雅黑" pitchFamily="34" charset="-122"/>
                  <a:ea typeface="微软雅黑" pitchFamily="34" charset="-122"/>
                </a:rPr>
                <a:t>这里填写标题</a:t>
              </a:r>
              <a:endParaRPr lang="zh-CN" altLang="en-US" sz="1400" b="1" dirty="0">
                <a:latin typeface="微软雅黑" pitchFamily="34" charset="-122"/>
                <a:ea typeface="微软雅黑" pitchFamily="34" charset="-122"/>
              </a:endParaRPr>
            </a:p>
          </p:txBody>
        </p:sp>
      </p:grpSp>
      <p:sp>
        <p:nvSpPr>
          <p:cNvPr id="57" name="矩形 56"/>
          <p:cNvSpPr/>
          <p:nvPr/>
        </p:nvSpPr>
        <p:spPr>
          <a:xfrm>
            <a:off x="971601" y="3543858"/>
            <a:ext cx="2232247" cy="738664"/>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及印刷技术的进步，</a:t>
            </a:r>
            <a:r>
              <a:rPr lang="zh-CN" altLang="en-US" sz="1400" dirty="0" smtClean="0">
                <a:latin typeface="微软雅黑" pitchFamily="34" charset="-122"/>
                <a:ea typeface="微软雅黑" pitchFamily="34" charset="-122"/>
              </a:rPr>
              <a:t>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
        <p:nvSpPr>
          <p:cNvPr id="58" name="矩形 57"/>
          <p:cNvSpPr/>
          <p:nvPr/>
        </p:nvSpPr>
        <p:spPr>
          <a:xfrm>
            <a:off x="3347865" y="3543858"/>
            <a:ext cx="2232247" cy="738664"/>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及印刷技术的进步，</a:t>
            </a:r>
            <a:r>
              <a:rPr lang="zh-CN" altLang="en-US" sz="1400" dirty="0" smtClean="0">
                <a:latin typeface="微软雅黑" pitchFamily="34" charset="-122"/>
                <a:ea typeface="微软雅黑" pitchFamily="34" charset="-122"/>
              </a:rPr>
              <a:t>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
        <p:nvSpPr>
          <p:cNvPr id="59" name="矩形 58"/>
          <p:cNvSpPr/>
          <p:nvPr/>
        </p:nvSpPr>
        <p:spPr>
          <a:xfrm>
            <a:off x="5724129" y="3543858"/>
            <a:ext cx="2232247" cy="738664"/>
          </a:xfrm>
          <a:prstGeom prst="rect">
            <a:avLst/>
          </a:prstGeom>
        </p:spPr>
        <p:txBody>
          <a:bodyPr wrap="square">
            <a:spAutoFit/>
          </a:bodyPr>
          <a:lstStyle/>
          <a:p>
            <a:pPr algn="just"/>
            <a:r>
              <a:rPr lang="zh-CN" altLang="en-US" sz="1400" dirty="0">
                <a:latin typeface="微软雅黑" pitchFamily="34" charset="-122"/>
                <a:ea typeface="微软雅黑" pitchFamily="34" charset="-122"/>
              </a:rPr>
              <a:t>随着</a:t>
            </a:r>
            <a:r>
              <a:rPr lang="zh-CN" altLang="en-US" sz="1400" dirty="0" smtClean="0">
                <a:latin typeface="微软雅黑" pitchFamily="34" charset="-122"/>
                <a:ea typeface="微软雅黑" pitchFamily="34" charset="-122"/>
              </a:rPr>
              <a:t>计算机技术发展</a:t>
            </a:r>
            <a:r>
              <a:rPr lang="zh-CN" altLang="en-US" sz="1400" dirty="0">
                <a:latin typeface="微软雅黑" pitchFamily="34" charset="-122"/>
                <a:ea typeface="微软雅黑" pitchFamily="34" charset="-122"/>
              </a:rPr>
              <a:t>及印刷技术的进步，</a:t>
            </a:r>
            <a:r>
              <a:rPr lang="zh-CN" altLang="en-US" sz="1400" dirty="0" smtClean="0">
                <a:latin typeface="微软雅黑" pitchFamily="34" charset="-122"/>
                <a:ea typeface="微软雅黑" pitchFamily="34" charset="-122"/>
              </a:rPr>
              <a:t>平面设计</a:t>
            </a:r>
            <a:r>
              <a:rPr lang="zh-CN" altLang="en-US" sz="1400" dirty="0">
                <a:latin typeface="微软雅黑" pitchFamily="34" charset="-122"/>
                <a:ea typeface="微软雅黑" pitchFamily="34" charset="-122"/>
              </a:rPr>
              <a:t>注重</a:t>
            </a:r>
            <a:r>
              <a:rPr lang="zh-CN" altLang="en-US" sz="1400" dirty="0" smtClean="0">
                <a:latin typeface="微软雅黑" pitchFamily="34" charset="-122"/>
                <a:ea typeface="微软雅黑" pitchFamily="34" charset="-122"/>
              </a:rPr>
              <a:t>视觉</a:t>
            </a:r>
            <a:r>
              <a:rPr lang="zh-CN" altLang="en-US" sz="1400" dirty="0">
                <a:latin typeface="微软雅黑" pitchFamily="34" charset="-122"/>
                <a:ea typeface="微软雅黑" pitchFamily="34" charset="-122"/>
              </a:rPr>
              <a:t>感观领域的</a:t>
            </a:r>
            <a:r>
              <a:rPr lang="zh-CN" altLang="en-US" sz="1400" dirty="0" smtClean="0">
                <a:latin typeface="微软雅黑" pitchFamily="34" charset="-122"/>
                <a:ea typeface="微软雅黑" pitchFamily="34" charset="-122"/>
              </a:rPr>
              <a:t>表现。</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xmlns="" val="133670638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2"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1+#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childTnLst>
                          </p:cTn>
                        </p:par>
                        <p:par>
                          <p:cTn id="41" fill="hold">
                            <p:stCondLst>
                              <p:cond delay="3600"/>
                            </p:stCondLst>
                            <p:childTnLst>
                              <p:par>
                                <p:cTn id="42" presetID="22" presetClass="entr" presetSubtype="1"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up)">
                                      <p:cBhvr>
                                        <p:cTn id="44" dur="500"/>
                                        <p:tgtEl>
                                          <p:spTgt spid="23"/>
                                        </p:tgtEl>
                                      </p:cBhvr>
                                    </p:animEffect>
                                  </p:childTnLst>
                                </p:cTn>
                              </p:par>
                            </p:childTnLst>
                          </p:cTn>
                        </p:par>
                        <p:par>
                          <p:cTn id="45" fill="hold">
                            <p:stCondLst>
                              <p:cond delay="4100"/>
                            </p:stCondLst>
                            <p:childTnLst>
                              <p:par>
                                <p:cTn id="46" presetID="53" presetClass="entr" presetSubtype="16"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childTnLst>
                          </p:cTn>
                        </p:par>
                        <p:par>
                          <p:cTn id="51" fill="hold">
                            <p:stCondLst>
                              <p:cond delay="4600"/>
                            </p:stCondLst>
                            <p:childTnLst>
                              <p:par>
                                <p:cTn id="52" presetID="6" presetClass="emph" presetSubtype="0" fill="hold" grpId="1" nodeType="afterEffect">
                                  <p:stCondLst>
                                    <p:cond delay="0"/>
                                  </p:stCondLst>
                                  <p:childTnLst>
                                    <p:animScale>
                                      <p:cBhvr>
                                        <p:cTn id="53" dur="100" fill="hold"/>
                                        <p:tgtEl>
                                          <p:spTgt spid="24"/>
                                        </p:tgtEl>
                                      </p:cBhvr>
                                      <p:by x="105000" y="105000"/>
                                    </p:animScale>
                                  </p:childTnLst>
                                </p:cTn>
                              </p:par>
                            </p:childTnLst>
                          </p:cTn>
                        </p:par>
                        <p:par>
                          <p:cTn id="54" fill="hold">
                            <p:stCondLst>
                              <p:cond delay="4700"/>
                            </p:stCondLst>
                            <p:childTnLst>
                              <p:par>
                                <p:cTn id="55" presetID="6" presetClass="emph" presetSubtype="0" fill="hold" grpId="2" nodeType="afterEffect">
                                  <p:stCondLst>
                                    <p:cond delay="0"/>
                                  </p:stCondLst>
                                  <p:childTnLst>
                                    <p:animScale>
                                      <p:cBhvr>
                                        <p:cTn id="56" dur="100" fill="hold"/>
                                        <p:tgtEl>
                                          <p:spTgt spid="24"/>
                                        </p:tgtEl>
                                      </p:cBhvr>
                                      <p:by x="95000" y="95000"/>
                                    </p:animScale>
                                  </p:childTnLst>
                                </p:cTn>
                              </p:par>
                            </p:childTnLst>
                          </p:cTn>
                        </p:par>
                        <p:par>
                          <p:cTn id="57" fill="hold">
                            <p:stCondLst>
                              <p:cond delay="4800"/>
                            </p:stCondLst>
                            <p:childTnLst>
                              <p:par>
                                <p:cTn id="58" presetID="6" presetClass="emph" presetSubtype="0" fill="hold" grpId="3" nodeType="afterEffect">
                                  <p:stCondLst>
                                    <p:cond delay="0"/>
                                  </p:stCondLst>
                                  <p:childTnLst>
                                    <p:animScale>
                                      <p:cBhvr>
                                        <p:cTn id="59" dur="100" fill="hold"/>
                                        <p:tgtEl>
                                          <p:spTgt spid="24"/>
                                        </p:tgtEl>
                                      </p:cBhvr>
                                      <p:by x="105000" y="105000"/>
                                    </p:animScale>
                                  </p:childTnLst>
                                </p:cTn>
                              </p:par>
                            </p:childTnLst>
                          </p:cTn>
                        </p:par>
                        <p:par>
                          <p:cTn id="60" fill="hold">
                            <p:stCondLst>
                              <p:cond delay="4900"/>
                            </p:stCondLst>
                            <p:childTnLst>
                              <p:par>
                                <p:cTn id="61" presetID="6" presetClass="emph" presetSubtype="0" fill="hold" grpId="4" nodeType="afterEffect">
                                  <p:stCondLst>
                                    <p:cond delay="0"/>
                                  </p:stCondLst>
                                  <p:childTnLst>
                                    <p:animScale>
                                      <p:cBhvr>
                                        <p:cTn id="62" dur="100" fill="hold"/>
                                        <p:tgtEl>
                                          <p:spTgt spid="24"/>
                                        </p:tgtEl>
                                      </p:cBhvr>
                                      <p:by x="95000" y="95000"/>
                                    </p:animScale>
                                  </p:childTnLst>
                                </p:cTn>
                              </p:par>
                            </p:childTnLst>
                          </p:cTn>
                        </p:par>
                        <p:par>
                          <p:cTn id="63" fill="hold">
                            <p:stCondLst>
                              <p:cond delay="5000"/>
                            </p:stCondLst>
                            <p:childTnLst>
                              <p:par>
                                <p:cTn id="64" presetID="22" presetClass="entr" presetSubtype="2"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right)">
                                      <p:cBhvr>
                                        <p:cTn id="66" dur="500"/>
                                        <p:tgtEl>
                                          <p:spTgt spid="25"/>
                                        </p:tgtEl>
                                      </p:cBhvr>
                                    </p:animEffect>
                                  </p:childTnLst>
                                </p:cTn>
                              </p:par>
                              <p:par>
                                <p:cTn id="67" presetID="22" presetClass="entr" presetSubtype="8" fill="hold"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wipe(left)">
                                      <p:cBhvr>
                                        <p:cTn id="69" dur="500"/>
                                        <p:tgtEl>
                                          <p:spTgt spid="26"/>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p:cTn id="73" dur="500" fill="hold"/>
                                        <p:tgtEl>
                                          <p:spTgt spid="28"/>
                                        </p:tgtEl>
                                        <p:attrNameLst>
                                          <p:attrName>ppt_w</p:attrName>
                                        </p:attrNameLst>
                                      </p:cBhvr>
                                      <p:tavLst>
                                        <p:tav tm="0">
                                          <p:val>
                                            <p:fltVal val="0"/>
                                          </p:val>
                                        </p:tav>
                                        <p:tav tm="100000">
                                          <p:val>
                                            <p:strVal val="#ppt_w"/>
                                          </p:val>
                                        </p:tav>
                                      </p:tavLst>
                                    </p:anim>
                                    <p:anim calcmode="lin" valueType="num">
                                      <p:cBhvr>
                                        <p:cTn id="74" dur="500" fill="hold"/>
                                        <p:tgtEl>
                                          <p:spTgt spid="28"/>
                                        </p:tgtEl>
                                        <p:attrNameLst>
                                          <p:attrName>ppt_h</p:attrName>
                                        </p:attrNameLst>
                                      </p:cBhvr>
                                      <p:tavLst>
                                        <p:tav tm="0">
                                          <p:val>
                                            <p:fltVal val="0"/>
                                          </p:val>
                                        </p:tav>
                                        <p:tav tm="100000">
                                          <p:val>
                                            <p:strVal val="#ppt_h"/>
                                          </p:val>
                                        </p:tav>
                                      </p:tavLst>
                                    </p:anim>
                                    <p:animEffect transition="in" filter="fade">
                                      <p:cBhvr>
                                        <p:cTn id="75" dur="500"/>
                                        <p:tgtEl>
                                          <p:spTgt spid="28"/>
                                        </p:tgtEl>
                                      </p:cBhvr>
                                    </p:animEffect>
                                  </p:childTnLst>
                                </p:cTn>
                              </p:par>
                            </p:childTnLst>
                          </p:cTn>
                        </p:par>
                        <p:par>
                          <p:cTn id="76" fill="hold">
                            <p:stCondLst>
                              <p:cond delay="6000"/>
                            </p:stCondLst>
                            <p:childTnLst>
                              <p:par>
                                <p:cTn id="77" presetID="6" presetClass="emph" presetSubtype="0" fill="hold" grpId="1" nodeType="afterEffect">
                                  <p:stCondLst>
                                    <p:cond delay="0"/>
                                  </p:stCondLst>
                                  <p:childTnLst>
                                    <p:animScale>
                                      <p:cBhvr>
                                        <p:cTn id="78" dur="100" fill="hold"/>
                                        <p:tgtEl>
                                          <p:spTgt spid="28"/>
                                        </p:tgtEl>
                                      </p:cBhvr>
                                      <p:by x="105000" y="105000"/>
                                    </p:animScale>
                                  </p:childTnLst>
                                </p:cTn>
                              </p:par>
                            </p:childTnLst>
                          </p:cTn>
                        </p:par>
                        <p:par>
                          <p:cTn id="79" fill="hold">
                            <p:stCondLst>
                              <p:cond delay="6100"/>
                            </p:stCondLst>
                            <p:childTnLst>
                              <p:par>
                                <p:cTn id="80" presetID="6" presetClass="emph" presetSubtype="0" fill="hold" grpId="2" nodeType="afterEffect">
                                  <p:stCondLst>
                                    <p:cond delay="0"/>
                                  </p:stCondLst>
                                  <p:childTnLst>
                                    <p:animScale>
                                      <p:cBhvr>
                                        <p:cTn id="81" dur="100" fill="hold"/>
                                        <p:tgtEl>
                                          <p:spTgt spid="28"/>
                                        </p:tgtEl>
                                      </p:cBhvr>
                                      <p:by x="95000" y="95000"/>
                                    </p:animScale>
                                  </p:childTnLst>
                                </p:cTn>
                              </p:par>
                            </p:childTnLst>
                          </p:cTn>
                        </p:par>
                        <p:par>
                          <p:cTn id="82" fill="hold">
                            <p:stCondLst>
                              <p:cond delay="6200"/>
                            </p:stCondLst>
                            <p:childTnLst>
                              <p:par>
                                <p:cTn id="83" presetID="6" presetClass="emph" presetSubtype="0" fill="hold" grpId="3" nodeType="afterEffect">
                                  <p:stCondLst>
                                    <p:cond delay="0"/>
                                  </p:stCondLst>
                                  <p:childTnLst>
                                    <p:animScale>
                                      <p:cBhvr>
                                        <p:cTn id="84" dur="100" fill="hold"/>
                                        <p:tgtEl>
                                          <p:spTgt spid="28"/>
                                        </p:tgtEl>
                                      </p:cBhvr>
                                      <p:by x="105000" y="105000"/>
                                    </p:animScale>
                                  </p:childTnLst>
                                </p:cTn>
                              </p:par>
                            </p:childTnLst>
                          </p:cTn>
                        </p:par>
                        <p:par>
                          <p:cTn id="85" fill="hold">
                            <p:stCondLst>
                              <p:cond delay="6300"/>
                            </p:stCondLst>
                            <p:childTnLst>
                              <p:par>
                                <p:cTn id="86" presetID="6" presetClass="emph" presetSubtype="0" fill="hold" grpId="4" nodeType="afterEffect">
                                  <p:stCondLst>
                                    <p:cond delay="0"/>
                                  </p:stCondLst>
                                  <p:childTnLst>
                                    <p:animScale>
                                      <p:cBhvr>
                                        <p:cTn id="87" dur="100" fill="hold"/>
                                        <p:tgtEl>
                                          <p:spTgt spid="28"/>
                                        </p:tgtEl>
                                      </p:cBhvr>
                                      <p:by x="95000" y="95000"/>
                                    </p:animScale>
                                  </p:childTnLst>
                                </p:cTn>
                              </p:par>
                            </p:childTnLst>
                          </p:cTn>
                        </p:par>
                        <p:par>
                          <p:cTn id="88" fill="hold">
                            <p:stCondLst>
                              <p:cond delay="6400"/>
                            </p:stCondLst>
                            <p:childTnLst>
                              <p:par>
                                <p:cTn id="89" presetID="53" presetClass="entr" presetSubtype="16"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p:cTn id="91" dur="500" fill="hold"/>
                                        <p:tgtEl>
                                          <p:spTgt spid="27"/>
                                        </p:tgtEl>
                                        <p:attrNameLst>
                                          <p:attrName>ppt_w</p:attrName>
                                        </p:attrNameLst>
                                      </p:cBhvr>
                                      <p:tavLst>
                                        <p:tav tm="0">
                                          <p:val>
                                            <p:fltVal val="0"/>
                                          </p:val>
                                        </p:tav>
                                        <p:tav tm="100000">
                                          <p:val>
                                            <p:strVal val="#ppt_w"/>
                                          </p:val>
                                        </p:tav>
                                      </p:tavLst>
                                    </p:anim>
                                    <p:anim calcmode="lin" valueType="num">
                                      <p:cBhvr>
                                        <p:cTn id="92" dur="500" fill="hold"/>
                                        <p:tgtEl>
                                          <p:spTgt spid="27"/>
                                        </p:tgtEl>
                                        <p:attrNameLst>
                                          <p:attrName>ppt_h</p:attrName>
                                        </p:attrNameLst>
                                      </p:cBhvr>
                                      <p:tavLst>
                                        <p:tav tm="0">
                                          <p:val>
                                            <p:fltVal val="0"/>
                                          </p:val>
                                        </p:tav>
                                        <p:tav tm="100000">
                                          <p:val>
                                            <p:strVal val="#ppt_h"/>
                                          </p:val>
                                        </p:tav>
                                      </p:tavLst>
                                    </p:anim>
                                    <p:animEffect transition="in" filter="fade">
                                      <p:cBhvr>
                                        <p:cTn id="93" dur="500"/>
                                        <p:tgtEl>
                                          <p:spTgt spid="27"/>
                                        </p:tgtEl>
                                      </p:cBhvr>
                                    </p:animEffect>
                                  </p:childTnLst>
                                </p:cTn>
                              </p:par>
                            </p:childTnLst>
                          </p:cTn>
                        </p:par>
                        <p:par>
                          <p:cTn id="94" fill="hold">
                            <p:stCondLst>
                              <p:cond delay="6900"/>
                            </p:stCondLst>
                            <p:childTnLst>
                              <p:par>
                                <p:cTn id="95" presetID="6" presetClass="emph" presetSubtype="0" fill="hold" grpId="1" nodeType="afterEffect">
                                  <p:stCondLst>
                                    <p:cond delay="0"/>
                                  </p:stCondLst>
                                  <p:childTnLst>
                                    <p:animScale>
                                      <p:cBhvr>
                                        <p:cTn id="96" dur="100" fill="hold"/>
                                        <p:tgtEl>
                                          <p:spTgt spid="27"/>
                                        </p:tgtEl>
                                      </p:cBhvr>
                                      <p:by x="105000" y="105000"/>
                                    </p:animScale>
                                  </p:childTnLst>
                                </p:cTn>
                              </p:par>
                            </p:childTnLst>
                          </p:cTn>
                        </p:par>
                        <p:par>
                          <p:cTn id="97" fill="hold">
                            <p:stCondLst>
                              <p:cond delay="7000"/>
                            </p:stCondLst>
                            <p:childTnLst>
                              <p:par>
                                <p:cTn id="98" presetID="6" presetClass="emph" presetSubtype="0" fill="hold" grpId="2" nodeType="afterEffect">
                                  <p:stCondLst>
                                    <p:cond delay="0"/>
                                  </p:stCondLst>
                                  <p:childTnLst>
                                    <p:animScale>
                                      <p:cBhvr>
                                        <p:cTn id="99" dur="100" fill="hold"/>
                                        <p:tgtEl>
                                          <p:spTgt spid="27"/>
                                        </p:tgtEl>
                                      </p:cBhvr>
                                      <p:by x="95000" y="95000"/>
                                    </p:animScale>
                                  </p:childTnLst>
                                </p:cTn>
                              </p:par>
                            </p:childTnLst>
                          </p:cTn>
                        </p:par>
                        <p:par>
                          <p:cTn id="100" fill="hold">
                            <p:stCondLst>
                              <p:cond delay="7100"/>
                            </p:stCondLst>
                            <p:childTnLst>
                              <p:par>
                                <p:cTn id="101" presetID="6" presetClass="emph" presetSubtype="0" fill="hold" grpId="3" nodeType="afterEffect">
                                  <p:stCondLst>
                                    <p:cond delay="0"/>
                                  </p:stCondLst>
                                  <p:childTnLst>
                                    <p:animScale>
                                      <p:cBhvr>
                                        <p:cTn id="102" dur="100" fill="hold"/>
                                        <p:tgtEl>
                                          <p:spTgt spid="27"/>
                                        </p:tgtEl>
                                      </p:cBhvr>
                                      <p:by x="105000" y="105000"/>
                                    </p:animScale>
                                  </p:childTnLst>
                                </p:cTn>
                              </p:par>
                            </p:childTnLst>
                          </p:cTn>
                        </p:par>
                        <p:par>
                          <p:cTn id="103" fill="hold">
                            <p:stCondLst>
                              <p:cond delay="7200"/>
                            </p:stCondLst>
                            <p:childTnLst>
                              <p:par>
                                <p:cTn id="104" presetID="6" presetClass="emph" presetSubtype="0" fill="hold" grpId="4" nodeType="afterEffect">
                                  <p:stCondLst>
                                    <p:cond delay="0"/>
                                  </p:stCondLst>
                                  <p:childTnLst>
                                    <p:animScale>
                                      <p:cBhvr>
                                        <p:cTn id="105" dur="100" fill="hold"/>
                                        <p:tgtEl>
                                          <p:spTgt spid="27"/>
                                        </p:tgtEl>
                                      </p:cBhvr>
                                      <p:by x="95000" y="95000"/>
                                    </p:animScale>
                                  </p:childTnLst>
                                </p:cTn>
                              </p:par>
                            </p:childTnLst>
                          </p:cTn>
                        </p:par>
                        <p:par>
                          <p:cTn id="106" fill="hold">
                            <p:stCondLst>
                              <p:cond delay="7300"/>
                            </p:stCondLst>
                            <p:childTnLst>
                              <p:par>
                                <p:cTn id="107" presetID="22" presetClass="entr" presetSubtype="1" fill="hold" nodeType="after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wipe(up)">
                                      <p:cBhvr>
                                        <p:cTn id="109" dur="500"/>
                                        <p:tgtEl>
                                          <p:spTgt spid="29"/>
                                        </p:tgtEl>
                                      </p:cBhvr>
                                    </p:animEffect>
                                  </p:childTnLst>
                                </p:cTn>
                              </p:par>
                              <p:par>
                                <p:cTn id="110" presetID="22" presetClass="entr" presetSubtype="1" fill="hold" nodeType="with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wipe(up)">
                                      <p:cBhvr>
                                        <p:cTn id="112" dur="500"/>
                                        <p:tgtEl>
                                          <p:spTgt spid="39"/>
                                        </p:tgtEl>
                                      </p:cBhvr>
                                    </p:animEffect>
                                  </p:childTnLst>
                                </p:cTn>
                              </p:par>
                              <p:par>
                                <p:cTn id="113" presetID="22" presetClass="entr" presetSubtype="1" fill="hold" nodeType="with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wipe(up)">
                                      <p:cBhvr>
                                        <p:cTn id="115" dur="500"/>
                                        <p:tgtEl>
                                          <p:spTgt spid="38"/>
                                        </p:tgtEl>
                                      </p:cBhvr>
                                    </p:animEffect>
                                  </p:childTnLst>
                                </p:cTn>
                              </p:par>
                            </p:childTnLst>
                          </p:cTn>
                        </p:par>
                        <p:par>
                          <p:cTn id="116" fill="hold">
                            <p:stCondLst>
                              <p:cond delay="7800"/>
                            </p:stCondLst>
                            <p:childTnLst>
                              <p:par>
                                <p:cTn id="117" presetID="2" presetClass="entr" presetSubtype="2" fill="hold" nodeType="afterEffect">
                                  <p:stCondLst>
                                    <p:cond delay="0"/>
                                  </p:stCondLst>
                                  <p:childTnLst>
                                    <p:set>
                                      <p:cBhvr>
                                        <p:cTn id="118" dur="1" fill="hold">
                                          <p:stCondLst>
                                            <p:cond delay="0"/>
                                          </p:stCondLst>
                                        </p:cTn>
                                        <p:tgtEl>
                                          <p:spTgt spid="40"/>
                                        </p:tgtEl>
                                        <p:attrNameLst>
                                          <p:attrName>style.visibility</p:attrName>
                                        </p:attrNameLst>
                                      </p:cBhvr>
                                      <p:to>
                                        <p:strVal val="visible"/>
                                      </p:to>
                                    </p:set>
                                    <p:anim calcmode="lin" valueType="num">
                                      <p:cBhvr additive="base">
                                        <p:cTn id="119" dur="500" fill="hold"/>
                                        <p:tgtEl>
                                          <p:spTgt spid="40"/>
                                        </p:tgtEl>
                                        <p:attrNameLst>
                                          <p:attrName>ppt_x</p:attrName>
                                        </p:attrNameLst>
                                      </p:cBhvr>
                                      <p:tavLst>
                                        <p:tav tm="0">
                                          <p:val>
                                            <p:strVal val="1+#ppt_w/2"/>
                                          </p:val>
                                        </p:tav>
                                        <p:tav tm="100000">
                                          <p:val>
                                            <p:strVal val="#ppt_x"/>
                                          </p:val>
                                        </p:tav>
                                      </p:tavLst>
                                    </p:anim>
                                    <p:anim calcmode="lin" valueType="num">
                                      <p:cBhvr additive="base">
                                        <p:cTn id="120" dur="500" fill="hold"/>
                                        <p:tgtEl>
                                          <p:spTgt spid="40"/>
                                        </p:tgtEl>
                                        <p:attrNameLst>
                                          <p:attrName>ppt_y</p:attrName>
                                        </p:attrNameLst>
                                      </p:cBhvr>
                                      <p:tavLst>
                                        <p:tav tm="0">
                                          <p:val>
                                            <p:strVal val="#ppt_y"/>
                                          </p:val>
                                        </p:tav>
                                        <p:tav tm="100000">
                                          <p:val>
                                            <p:strVal val="#ppt_y"/>
                                          </p:val>
                                        </p:tav>
                                      </p:tavLst>
                                    </p:anim>
                                  </p:childTnLst>
                                </p:cTn>
                              </p:par>
                            </p:childTnLst>
                          </p:cTn>
                        </p:par>
                        <p:par>
                          <p:cTn id="121" fill="hold">
                            <p:stCondLst>
                              <p:cond delay="8300"/>
                            </p:stCondLst>
                            <p:childTnLst>
                              <p:par>
                                <p:cTn id="122" presetID="2" presetClass="entr" presetSubtype="2" fill="hold" nodeType="afterEffect">
                                  <p:stCondLst>
                                    <p:cond delay="0"/>
                                  </p:stCondLst>
                                  <p:childTnLst>
                                    <p:set>
                                      <p:cBhvr>
                                        <p:cTn id="123" dur="1" fill="hold">
                                          <p:stCondLst>
                                            <p:cond delay="0"/>
                                          </p:stCondLst>
                                        </p:cTn>
                                        <p:tgtEl>
                                          <p:spTgt spid="47"/>
                                        </p:tgtEl>
                                        <p:attrNameLst>
                                          <p:attrName>style.visibility</p:attrName>
                                        </p:attrNameLst>
                                      </p:cBhvr>
                                      <p:to>
                                        <p:strVal val="visible"/>
                                      </p:to>
                                    </p:set>
                                    <p:anim calcmode="lin" valueType="num">
                                      <p:cBhvr additive="base">
                                        <p:cTn id="124" dur="500" fill="hold"/>
                                        <p:tgtEl>
                                          <p:spTgt spid="47"/>
                                        </p:tgtEl>
                                        <p:attrNameLst>
                                          <p:attrName>ppt_x</p:attrName>
                                        </p:attrNameLst>
                                      </p:cBhvr>
                                      <p:tavLst>
                                        <p:tav tm="0">
                                          <p:val>
                                            <p:strVal val="1+#ppt_w/2"/>
                                          </p:val>
                                        </p:tav>
                                        <p:tav tm="100000">
                                          <p:val>
                                            <p:strVal val="#ppt_x"/>
                                          </p:val>
                                        </p:tav>
                                      </p:tavLst>
                                    </p:anim>
                                    <p:anim calcmode="lin" valueType="num">
                                      <p:cBhvr additive="base">
                                        <p:cTn id="125" dur="500" fill="hold"/>
                                        <p:tgtEl>
                                          <p:spTgt spid="47"/>
                                        </p:tgtEl>
                                        <p:attrNameLst>
                                          <p:attrName>ppt_y</p:attrName>
                                        </p:attrNameLst>
                                      </p:cBhvr>
                                      <p:tavLst>
                                        <p:tav tm="0">
                                          <p:val>
                                            <p:strVal val="#ppt_y"/>
                                          </p:val>
                                        </p:tav>
                                        <p:tav tm="100000">
                                          <p:val>
                                            <p:strVal val="#ppt_y"/>
                                          </p:val>
                                        </p:tav>
                                      </p:tavLst>
                                    </p:anim>
                                  </p:childTnLst>
                                </p:cTn>
                              </p:par>
                            </p:childTnLst>
                          </p:cTn>
                        </p:par>
                        <p:par>
                          <p:cTn id="126" fill="hold">
                            <p:stCondLst>
                              <p:cond delay="8800"/>
                            </p:stCondLst>
                            <p:childTnLst>
                              <p:par>
                                <p:cTn id="127" presetID="2" presetClass="entr" presetSubtype="2" fill="hold" nodeType="afterEffect">
                                  <p:stCondLst>
                                    <p:cond delay="0"/>
                                  </p:stCondLst>
                                  <p:childTnLst>
                                    <p:set>
                                      <p:cBhvr>
                                        <p:cTn id="128" dur="1" fill="hold">
                                          <p:stCondLst>
                                            <p:cond delay="0"/>
                                          </p:stCondLst>
                                        </p:cTn>
                                        <p:tgtEl>
                                          <p:spTgt spid="52"/>
                                        </p:tgtEl>
                                        <p:attrNameLst>
                                          <p:attrName>style.visibility</p:attrName>
                                        </p:attrNameLst>
                                      </p:cBhvr>
                                      <p:to>
                                        <p:strVal val="visible"/>
                                      </p:to>
                                    </p:set>
                                    <p:anim calcmode="lin" valueType="num">
                                      <p:cBhvr additive="base">
                                        <p:cTn id="129" dur="500" fill="hold"/>
                                        <p:tgtEl>
                                          <p:spTgt spid="52"/>
                                        </p:tgtEl>
                                        <p:attrNameLst>
                                          <p:attrName>ppt_x</p:attrName>
                                        </p:attrNameLst>
                                      </p:cBhvr>
                                      <p:tavLst>
                                        <p:tav tm="0">
                                          <p:val>
                                            <p:strVal val="1+#ppt_w/2"/>
                                          </p:val>
                                        </p:tav>
                                        <p:tav tm="100000">
                                          <p:val>
                                            <p:strVal val="#ppt_x"/>
                                          </p:val>
                                        </p:tav>
                                      </p:tavLst>
                                    </p:anim>
                                    <p:anim calcmode="lin" valueType="num">
                                      <p:cBhvr additive="base">
                                        <p:cTn id="130" dur="500" fill="hold"/>
                                        <p:tgtEl>
                                          <p:spTgt spid="52"/>
                                        </p:tgtEl>
                                        <p:attrNameLst>
                                          <p:attrName>ppt_y</p:attrName>
                                        </p:attrNameLst>
                                      </p:cBhvr>
                                      <p:tavLst>
                                        <p:tav tm="0">
                                          <p:val>
                                            <p:strVal val="#ppt_y"/>
                                          </p:val>
                                        </p:tav>
                                        <p:tav tm="100000">
                                          <p:val>
                                            <p:strVal val="#ppt_y"/>
                                          </p:val>
                                        </p:tav>
                                      </p:tavLst>
                                    </p:anim>
                                  </p:childTnLst>
                                </p:cTn>
                              </p:par>
                            </p:childTnLst>
                          </p:cTn>
                        </p:par>
                        <p:par>
                          <p:cTn id="131" fill="hold">
                            <p:stCondLst>
                              <p:cond delay="9300"/>
                            </p:stCondLst>
                            <p:childTnLst>
                              <p:par>
                                <p:cTn id="132" presetID="53" presetClass="entr" presetSubtype="16" fill="hold" grpId="0" nodeType="afterEffect">
                                  <p:stCondLst>
                                    <p:cond delay="0"/>
                                  </p:stCondLst>
                                  <p:childTnLst>
                                    <p:set>
                                      <p:cBhvr>
                                        <p:cTn id="133" dur="1" fill="hold">
                                          <p:stCondLst>
                                            <p:cond delay="0"/>
                                          </p:stCondLst>
                                        </p:cTn>
                                        <p:tgtEl>
                                          <p:spTgt spid="57"/>
                                        </p:tgtEl>
                                        <p:attrNameLst>
                                          <p:attrName>style.visibility</p:attrName>
                                        </p:attrNameLst>
                                      </p:cBhvr>
                                      <p:to>
                                        <p:strVal val="visible"/>
                                      </p:to>
                                    </p:set>
                                    <p:anim calcmode="lin" valueType="num">
                                      <p:cBhvr>
                                        <p:cTn id="134" dur="400" fill="hold"/>
                                        <p:tgtEl>
                                          <p:spTgt spid="57"/>
                                        </p:tgtEl>
                                        <p:attrNameLst>
                                          <p:attrName>ppt_w</p:attrName>
                                        </p:attrNameLst>
                                      </p:cBhvr>
                                      <p:tavLst>
                                        <p:tav tm="0">
                                          <p:val>
                                            <p:fltVal val="0"/>
                                          </p:val>
                                        </p:tav>
                                        <p:tav tm="100000">
                                          <p:val>
                                            <p:strVal val="#ppt_w"/>
                                          </p:val>
                                        </p:tav>
                                      </p:tavLst>
                                    </p:anim>
                                    <p:anim calcmode="lin" valueType="num">
                                      <p:cBhvr>
                                        <p:cTn id="135" dur="400" fill="hold"/>
                                        <p:tgtEl>
                                          <p:spTgt spid="57"/>
                                        </p:tgtEl>
                                        <p:attrNameLst>
                                          <p:attrName>ppt_h</p:attrName>
                                        </p:attrNameLst>
                                      </p:cBhvr>
                                      <p:tavLst>
                                        <p:tav tm="0">
                                          <p:val>
                                            <p:fltVal val="0"/>
                                          </p:val>
                                        </p:tav>
                                        <p:tav tm="100000">
                                          <p:val>
                                            <p:strVal val="#ppt_h"/>
                                          </p:val>
                                        </p:tav>
                                      </p:tavLst>
                                    </p:anim>
                                    <p:animEffect transition="in" filter="fade">
                                      <p:cBhvr>
                                        <p:cTn id="136" dur="400"/>
                                        <p:tgtEl>
                                          <p:spTgt spid="57"/>
                                        </p:tgtEl>
                                      </p:cBhvr>
                                    </p:animEffect>
                                  </p:childTnLst>
                                </p:cTn>
                              </p:par>
                              <p:par>
                                <p:cTn id="137" presetID="53" presetClass="entr" presetSubtype="16" fill="hold" grpId="0" nodeType="withEffect">
                                  <p:stCondLst>
                                    <p:cond delay="0"/>
                                  </p:stCondLst>
                                  <p:childTnLst>
                                    <p:set>
                                      <p:cBhvr>
                                        <p:cTn id="138" dur="1" fill="hold">
                                          <p:stCondLst>
                                            <p:cond delay="0"/>
                                          </p:stCondLst>
                                        </p:cTn>
                                        <p:tgtEl>
                                          <p:spTgt spid="58"/>
                                        </p:tgtEl>
                                        <p:attrNameLst>
                                          <p:attrName>style.visibility</p:attrName>
                                        </p:attrNameLst>
                                      </p:cBhvr>
                                      <p:to>
                                        <p:strVal val="visible"/>
                                      </p:to>
                                    </p:set>
                                    <p:anim calcmode="lin" valueType="num">
                                      <p:cBhvr>
                                        <p:cTn id="139" dur="400" fill="hold"/>
                                        <p:tgtEl>
                                          <p:spTgt spid="58"/>
                                        </p:tgtEl>
                                        <p:attrNameLst>
                                          <p:attrName>ppt_w</p:attrName>
                                        </p:attrNameLst>
                                      </p:cBhvr>
                                      <p:tavLst>
                                        <p:tav tm="0">
                                          <p:val>
                                            <p:fltVal val="0"/>
                                          </p:val>
                                        </p:tav>
                                        <p:tav tm="100000">
                                          <p:val>
                                            <p:strVal val="#ppt_w"/>
                                          </p:val>
                                        </p:tav>
                                      </p:tavLst>
                                    </p:anim>
                                    <p:anim calcmode="lin" valueType="num">
                                      <p:cBhvr>
                                        <p:cTn id="140" dur="400" fill="hold"/>
                                        <p:tgtEl>
                                          <p:spTgt spid="58"/>
                                        </p:tgtEl>
                                        <p:attrNameLst>
                                          <p:attrName>ppt_h</p:attrName>
                                        </p:attrNameLst>
                                      </p:cBhvr>
                                      <p:tavLst>
                                        <p:tav tm="0">
                                          <p:val>
                                            <p:fltVal val="0"/>
                                          </p:val>
                                        </p:tav>
                                        <p:tav tm="100000">
                                          <p:val>
                                            <p:strVal val="#ppt_h"/>
                                          </p:val>
                                        </p:tav>
                                      </p:tavLst>
                                    </p:anim>
                                    <p:animEffect transition="in" filter="fade">
                                      <p:cBhvr>
                                        <p:cTn id="141" dur="400"/>
                                        <p:tgtEl>
                                          <p:spTgt spid="58"/>
                                        </p:tgtEl>
                                      </p:cBhvr>
                                    </p:animEffect>
                                  </p:childTnLst>
                                </p:cTn>
                              </p:par>
                              <p:par>
                                <p:cTn id="142" presetID="53" presetClass="entr" presetSubtype="16" fill="hold" grpId="0" nodeType="withEffect">
                                  <p:stCondLst>
                                    <p:cond delay="0"/>
                                  </p:stCondLst>
                                  <p:childTnLst>
                                    <p:set>
                                      <p:cBhvr>
                                        <p:cTn id="143" dur="1" fill="hold">
                                          <p:stCondLst>
                                            <p:cond delay="0"/>
                                          </p:stCondLst>
                                        </p:cTn>
                                        <p:tgtEl>
                                          <p:spTgt spid="59"/>
                                        </p:tgtEl>
                                        <p:attrNameLst>
                                          <p:attrName>style.visibility</p:attrName>
                                        </p:attrNameLst>
                                      </p:cBhvr>
                                      <p:to>
                                        <p:strVal val="visible"/>
                                      </p:to>
                                    </p:set>
                                    <p:anim calcmode="lin" valueType="num">
                                      <p:cBhvr>
                                        <p:cTn id="144" dur="400" fill="hold"/>
                                        <p:tgtEl>
                                          <p:spTgt spid="59"/>
                                        </p:tgtEl>
                                        <p:attrNameLst>
                                          <p:attrName>ppt_w</p:attrName>
                                        </p:attrNameLst>
                                      </p:cBhvr>
                                      <p:tavLst>
                                        <p:tav tm="0">
                                          <p:val>
                                            <p:fltVal val="0"/>
                                          </p:val>
                                        </p:tav>
                                        <p:tav tm="100000">
                                          <p:val>
                                            <p:strVal val="#ppt_w"/>
                                          </p:val>
                                        </p:tav>
                                      </p:tavLst>
                                    </p:anim>
                                    <p:anim calcmode="lin" valueType="num">
                                      <p:cBhvr>
                                        <p:cTn id="145" dur="400" fill="hold"/>
                                        <p:tgtEl>
                                          <p:spTgt spid="59"/>
                                        </p:tgtEl>
                                        <p:attrNameLst>
                                          <p:attrName>ppt_h</p:attrName>
                                        </p:attrNameLst>
                                      </p:cBhvr>
                                      <p:tavLst>
                                        <p:tav tm="0">
                                          <p:val>
                                            <p:fltVal val="0"/>
                                          </p:val>
                                        </p:tav>
                                        <p:tav tm="100000">
                                          <p:val>
                                            <p:strVal val="#ppt_h"/>
                                          </p:val>
                                        </p:tav>
                                      </p:tavLst>
                                    </p:anim>
                                    <p:animEffect transition="in" filter="fade">
                                      <p:cBhvr>
                                        <p:cTn id="146" dur="4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24" grpId="0" animBg="1"/>
      <p:bldP spid="24" grpId="1" animBg="1"/>
      <p:bldP spid="24" grpId="2" animBg="1"/>
      <p:bldP spid="24" grpId="3" animBg="1"/>
      <p:bldP spid="24" grpId="4" animBg="1"/>
      <p:bldP spid="27" grpId="0" animBg="1"/>
      <p:bldP spid="27" grpId="1" animBg="1"/>
      <p:bldP spid="27" grpId="2" animBg="1"/>
      <p:bldP spid="27" grpId="3" animBg="1"/>
      <p:bldP spid="27" grpId="4" animBg="1"/>
      <p:bldP spid="28" grpId="0" animBg="1"/>
      <p:bldP spid="28" grpId="1" animBg="1"/>
      <p:bldP spid="28" grpId="2" animBg="1"/>
      <p:bldP spid="28" grpId="3" animBg="1"/>
      <p:bldP spid="28" grpId="4" animBg="1"/>
      <p:bldP spid="57" grpId="0"/>
      <p:bldP spid="58" grpId="0"/>
      <p:bldP spid="5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62" name="组合 61"/>
          <p:cNvGrpSpPr/>
          <p:nvPr/>
        </p:nvGrpSpPr>
        <p:grpSpPr>
          <a:xfrm>
            <a:off x="899592" y="1347614"/>
            <a:ext cx="3347421" cy="1296144"/>
            <a:chOff x="971600" y="1419622"/>
            <a:chExt cx="3347421" cy="1296144"/>
          </a:xfrm>
        </p:grpSpPr>
        <p:grpSp>
          <p:nvGrpSpPr>
            <p:cNvPr id="63" name="组合 62"/>
            <p:cNvGrpSpPr/>
            <p:nvPr/>
          </p:nvGrpSpPr>
          <p:grpSpPr>
            <a:xfrm>
              <a:off x="971600" y="1419622"/>
              <a:ext cx="3347421" cy="1296144"/>
              <a:chOff x="1152571" y="1347614"/>
              <a:chExt cx="3347421" cy="1296144"/>
            </a:xfrm>
          </p:grpSpPr>
          <p:sp>
            <p:nvSpPr>
              <p:cNvPr id="65" name="矩形 64"/>
              <p:cNvSpPr/>
              <p:nvPr/>
            </p:nvSpPr>
            <p:spPr>
              <a:xfrm>
                <a:off x="1800643" y="1347614"/>
                <a:ext cx="2699349" cy="129614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152571" y="1347614"/>
                <a:ext cx="1296144" cy="1296144"/>
              </a:xfrm>
              <a:prstGeom prst="ellipse">
                <a:avLst/>
              </a:prstGeom>
              <a:blipFill>
                <a:blip r:embed="rId3" cstate="print"/>
                <a:stretch>
                  <a:fillRect/>
                </a:stretch>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矩形 1"/>
            <p:cNvSpPr>
              <a:spLocks noChangeArrowheads="1"/>
            </p:cNvSpPr>
            <p:nvPr/>
          </p:nvSpPr>
          <p:spPr bwMode="auto">
            <a:xfrm>
              <a:off x="2374805" y="1668745"/>
              <a:ext cx="1763157"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en-US" sz="1200" dirty="0">
                  <a:solidFill>
                    <a:schemeClr val="bg1"/>
                  </a:solidFill>
                  <a:latin typeface="微软雅黑" pitchFamily="34" charset="-122"/>
                  <a:ea typeface="微软雅黑" pitchFamily="34" charset="-122"/>
                </a:rPr>
                <a:t>随着计算机技术的发展及印刷技术的进步，平面设计</a:t>
              </a:r>
              <a:r>
                <a:rPr lang="zh-CN" altLang="en-US" sz="1200" dirty="0" smtClean="0">
                  <a:solidFill>
                    <a:schemeClr val="bg1"/>
                  </a:solidFill>
                  <a:latin typeface="微软雅黑" pitchFamily="34" charset="-122"/>
                  <a:ea typeface="微软雅黑" pitchFamily="34" charset="-122"/>
                </a:rPr>
                <a:t>在感</a:t>
              </a:r>
              <a:r>
                <a:rPr lang="zh-CN" altLang="en-US" sz="1200" dirty="0">
                  <a:solidFill>
                    <a:schemeClr val="bg1"/>
                  </a:solidFill>
                  <a:latin typeface="微软雅黑" pitchFamily="34" charset="-122"/>
                  <a:ea typeface="微软雅黑" pitchFamily="34" charset="-122"/>
                </a:rPr>
                <a:t>观领域的表现和应用也越来越丰富。</a:t>
              </a:r>
              <a:endParaRPr lang="zh-CN" altLang="en-US" sz="1200" dirty="0" smtClean="0">
                <a:solidFill>
                  <a:schemeClr val="bg1"/>
                </a:solidFill>
                <a:latin typeface="微软雅黑" pitchFamily="34" charset="-122"/>
                <a:ea typeface="微软雅黑" pitchFamily="34" charset="-122"/>
              </a:endParaRPr>
            </a:p>
          </p:txBody>
        </p:sp>
      </p:grpSp>
      <p:grpSp>
        <p:nvGrpSpPr>
          <p:cNvPr id="67" name="组合 66"/>
          <p:cNvGrpSpPr/>
          <p:nvPr/>
        </p:nvGrpSpPr>
        <p:grpSpPr>
          <a:xfrm>
            <a:off x="4788024" y="1347614"/>
            <a:ext cx="3347421" cy="1296144"/>
            <a:chOff x="971600" y="1419622"/>
            <a:chExt cx="3347421" cy="1296144"/>
          </a:xfrm>
        </p:grpSpPr>
        <p:grpSp>
          <p:nvGrpSpPr>
            <p:cNvPr id="68" name="组合 67"/>
            <p:cNvGrpSpPr/>
            <p:nvPr/>
          </p:nvGrpSpPr>
          <p:grpSpPr>
            <a:xfrm>
              <a:off x="971600" y="1419622"/>
              <a:ext cx="3347421" cy="1296144"/>
              <a:chOff x="1152571" y="1347614"/>
              <a:chExt cx="3347421" cy="1296144"/>
            </a:xfrm>
          </p:grpSpPr>
          <p:sp>
            <p:nvSpPr>
              <p:cNvPr id="75" name="矩形 74"/>
              <p:cNvSpPr/>
              <p:nvPr/>
            </p:nvSpPr>
            <p:spPr>
              <a:xfrm>
                <a:off x="1800643" y="1347614"/>
                <a:ext cx="2699349" cy="129614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152571" y="1347614"/>
                <a:ext cx="1296144" cy="1296144"/>
              </a:xfrm>
              <a:prstGeom prst="ellipse">
                <a:avLst/>
              </a:prstGeom>
              <a:blipFill>
                <a:blip r:embed="rId4" cstate="print"/>
                <a:stretch>
                  <a:fillRect/>
                </a:stretch>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矩形 1"/>
            <p:cNvSpPr>
              <a:spLocks noChangeArrowheads="1"/>
            </p:cNvSpPr>
            <p:nvPr/>
          </p:nvSpPr>
          <p:spPr bwMode="auto">
            <a:xfrm>
              <a:off x="2374805" y="1668745"/>
              <a:ext cx="1763157"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en-US" sz="1200" dirty="0">
                  <a:solidFill>
                    <a:schemeClr val="bg1"/>
                  </a:solidFill>
                  <a:latin typeface="微软雅黑" pitchFamily="34" charset="-122"/>
                  <a:ea typeface="微软雅黑" pitchFamily="34" charset="-122"/>
                </a:rPr>
                <a:t>随着计算机技术的发展及印刷技术的进步，平面设计</a:t>
              </a:r>
              <a:r>
                <a:rPr lang="zh-CN" altLang="en-US" sz="1200" dirty="0" smtClean="0">
                  <a:solidFill>
                    <a:schemeClr val="bg1"/>
                  </a:solidFill>
                  <a:latin typeface="微软雅黑" pitchFamily="34" charset="-122"/>
                  <a:ea typeface="微软雅黑" pitchFamily="34" charset="-122"/>
                </a:rPr>
                <a:t>在感</a:t>
              </a:r>
              <a:r>
                <a:rPr lang="zh-CN" altLang="en-US" sz="1200" dirty="0">
                  <a:solidFill>
                    <a:schemeClr val="bg1"/>
                  </a:solidFill>
                  <a:latin typeface="微软雅黑" pitchFamily="34" charset="-122"/>
                  <a:ea typeface="微软雅黑" pitchFamily="34" charset="-122"/>
                </a:rPr>
                <a:t>观领域的表现和应用也越来越丰富。</a:t>
              </a:r>
              <a:endParaRPr lang="zh-CN" altLang="en-US" sz="1200" dirty="0" smtClean="0">
                <a:solidFill>
                  <a:schemeClr val="bg1"/>
                </a:solidFill>
                <a:latin typeface="微软雅黑" pitchFamily="34" charset="-122"/>
                <a:ea typeface="微软雅黑" pitchFamily="34" charset="-122"/>
              </a:endParaRPr>
            </a:p>
          </p:txBody>
        </p:sp>
      </p:grpSp>
      <p:grpSp>
        <p:nvGrpSpPr>
          <p:cNvPr id="77" name="组合 76"/>
          <p:cNvGrpSpPr/>
          <p:nvPr/>
        </p:nvGrpSpPr>
        <p:grpSpPr>
          <a:xfrm>
            <a:off x="899592" y="3147814"/>
            <a:ext cx="3347421" cy="1296144"/>
            <a:chOff x="971600" y="1419622"/>
            <a:chExt cx="3347421" cy="1296144"/>
          </a:xfrm>
        </p:grpSpPr>
        <p:grpSp>
          <p:nvGrpSpPr>
            <p:cNvPr id="78" name="组合 77"/>
            <p:cNvGrpSpPr/>
            <p:nvPr/>
          </p:nvGrpSpPr>
          <p:grpSpPr>
            <a:xfrm>
              <a:off x="971600" y="1419622"/>
              <a:ext cx="3347421" cy="1296144"/>
              <a:chOff x="1152571" y="1347614"/>
              <a:chExt cx="3347421" cy="1296144"/>
            </a:xfrm>
          </p:grpSpPr>
          <p:sp>
            <p:nvSpPr>
              <p:cNvPr id="80" name="矩形 79"/>
              <p:cNvSpPr/>
              <p:nvPr/>
            </p:nvSpPr>
            <p:spPr>
              <a:xfrm>
                <a:off x="1800643" y="1347614"/>
                <a:ext cx="2699349" cy="129614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1152571" y="1347614"/>
                <a:ext cx="1296144" cy="1296144"/>
              </a:xfrm>
              <a:prstGeom prst="ellipse">
                <a:avLst/>
              </a:prstGeom>
              <a:blipFill>
                <a:blip r:embed="rId5" cstate="print"/>
                <a:stretch>
                  <a:fillRect/>
                </a:stretch>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矩形 1"/>
            <p:cNvSpPr>
              <a:spLocks noChangeArrowheads="1"/>
            </p:cNvSpPr>
            <p:nvPr/>
          </p:nvSpPr>
          <p:spPr bwMode="auto">
            <a:xfrm>
              <a:off x="2374805" y="1668745"/>
              <a:ext cx="1763157"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en-US" sz="1200" dirty="0">
                  <a:solidFill>
                    <a:schemeClr val="bg1"/>
                  </a:solidFill>
                  <a:latin typeface="微软雅黑" pitchFamily="34" charset="-122"/>
                  <a:ea typeface="微软雅黑" pitchFamily="34" charset="-122"/>
                </a:rPr>
                <a:t>随着计算机技术的发展及印刷技术的进步，平面设计</a:t>
              </a:r>
              <a:r>
                <a:rPr lang="zh-CN" altLang="en-US" sz="1200" dirty="0" smtClean="0">
                  <a:solidFill>
                    <a:schemeClr val="bg1"/>
                  </a:solidFill>
                  <a:latin typeface="微软雅黑" pitchFamily="34" charset="-122"/>
                  <a:ea typeface="微软雅黑" pitchFamily="34" charset="-122"/>
                </a:rPr>
                <a:t>在感</a:t>
              </a:r>
              <a:r>
                <a:rPr lang="zh-CN" altLang="en-US" sz="1200" dirty="0">
                  <a:solidFill>
                    <a:schemeClr val="bg1"/>
                  </a:solidFill>
                  <a:latin typeface="微软雅黑" pitchFamily="34" charset="-122"/>
                  <a:ea typeface="微软雅黑" pitchFamily="34" charset="-122"/>
                </a:rPr>
                <a:t>观领域的表现和应用也越来越丰富。</a:t>
              </a:r>
              <a:endParaRPr lang="zh-CN" altLang="en-US" sz="1200" dirty="0" smtClean="0">
                <a:solidFill>
                  <a:schemeClr val="bg1"/>
                </a:solidFill>
                <a:latin typeface="微软雅黑" pitchFamily="34" charset="-122"/>
                <a:ea typeface="微软雅黑" pitchFamily="34" charset="-122"/>
              </a:endParaRPr>
            </a:p>
          </p:txBody>
        </p:sp>
      </p:grpSp>
      <p:grpSp>
        <p:nvGrpSpPr>
          <p:cNvPr id="82" name="组合 81"/>
          <p:cNvGrpSpPr/>
          <p:nvPr/>
        </p:nvGrpSpPr>
        <p:grpSpPr>
          <a:xfrm>
            <a:off x="4788024" y="3147814"/>
            <a:ext cx="3347421" cy="1296144"/>
            <a:chOff x="971600" y="1419622"/>
            <a:chExt cx="3347421" cy="1296144"/>
          </a:xfrm>
        </p:grpSpPr>
        <p:grpSp>
          <p:nvGrpSpPr>
            <p:cNvPr id="83" name="组合 82"/>
            <p:cNvGrpSpPr/>
            <p:nvPr/>
          </p:nvGrpSpPr>
          <p:grpSpPr>
            <a:xfrm>
              <a:off x="971600" y="1419622"/>
              <a:ext cx="3347421" cy="1296144"/>
              <a:chOff x="1152571" y="1347614"/>
              <a:chExt cx="3347421" cy="1296144"/>
            </a:xfrm>
          </p:grpSpPr>
          <p:sp>
            <p:nvSpPr>
              <p:cNvPr id="85" name="矩形 84"/>
              <p:cNvSpPr/>
              <p:nvPr/>
            </p:nvSpPr>
            <p:spPr>
              <a:xfrm>
                <a:off x="1800643" y="1347614"/>
                <a:ext cx="2699349" cy="129614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1152571" y="1347614"/>
                <a:ext cx="1296144" cy="1296144"/>
              </a:xfrm>
              <a:prstGeom prst="ellipse">
                <a:avLst/>
              </a:prstGeom>
              <a:blipFill>
                <a:blip r:embed="rId6" cstate="print"/>
                <a:stretch>
                  <a:fillRect/>
                </a:stretch>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矩形 1"/>
            <p:cNvSpPr>
              <a:spLocks noChangeArrowheads="1"/>
            </p:cNvSpPr>
            <p:nvPr/>
          </p:nvSpPr>
          <p:spPr bwMode="auto">
            <a:xfrm>
              <a:off x="2374805" y="1668745"/>
              <a:ext cx="1763157"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en-US" sz="1200" dirty="0">
                  <a:solidFill>
                    <a:schemeClr val="bg1"/>
                  </a:solidFill>
                  <a:latin typeface="微软雅黑" pitchFamily="34" charset="-122"/>
                  <a:ea typeface="微软雅黑" pitchFamily="34" charset="-122"/>
                </a:rPr>
                <a:t>随着计算机技术的发展及印刷技术的进步，平面设计</a:t>
              </a:r>
              <a:r>
                <a:rPr lang="zh-CN" altLang="en-US" sz="1200" dirty="0" smtClean="0">
                  <a:solidFill>
                    <a:schemeClr val="bg1"/>
                  </a:solidFill>
                  <a:latin typeface="微软雅黑" pitchFamily="34" charset="-122"/>
                  <a:ea typeface="微软雅黑" pitchFamily="34" charset="-122"/>
                </a:rPr>
                <a:t>在感</a:t>
              </a:r>
              <a:r>
                <a:rPr lang="zh-CN" altLang="en-US" sz="1200" dirty="0">
                  <a:solidFill>
                    <a:schemeClr val="bg1"/>
                  </a:solidFill>
                  <a:latin typeface="微软雅黑" pitchFamily="34" charset="-122"/>
                  <a:ea typeface="微软雅黑" pitchFamily="34" charset="-122"/>
                </a:rPr>
                <a:t>观领域的表现和应用也越来越丰富。</a:t>
              </a:r>
              <a:endParaRPr lang="zh-CN" altLang="en-US" sz="1200" dirty="0" smtClea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418700218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2" decel="53333"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300" fill="hold"/>
                                        <p:tgtEl>
                                          <p:spTgt spid="62"/>
                                        </p:tgtEl>
                                        <p:attrNameLst>
                                          <p:attrName>ppt_x</p:attrName>
                                        </p:attrNameLst>
                                      </p:cBhvr>
                                      <p:tavLst>
                                        <p:tav tm="0">
                                          <p:val>
                                            <p:strVal val="1+#ppt_w/2"/>
                                          </p:val>
                                        </p:tav>
                                        <p:tav tm="100000">
                                          <p:val>
                                            <p:strVal val="#ppt_x"/>
                                          </p:val>
                                        </p:tav>
                                      </p:tavLst>
                                    </p:anim>
                                    <p:anim calcmode="lin" valueType="num">
                                      <p:cBhvr additive="base">
                                        <p:cTn id="40" dur="300" fill="hold"/>
                                        <p:tgtEl>
                                          <p:spTgt spid="62"/>
                                        </p:tgtEl>
                                        <p:attrNameLst>
                                          <p:attrName>ppt_y</p:attrName>
                                        </p:attrNameLst>
                                      </p:cBhvr>
                                      <p:tavLst>
                                        <p:tav tm="0">
                                          <p:val>
                                            <p:strVal val="#ppt_y"/>
                                          </p:val>
                                        </p:tav>
                                        <p:tav tm="100000">
                                          <p:val>
                                            <p:strVal val="#ppt_y"/>
                                          </p:val>
                                        </p:tav>
                                      </p:tavLst>
                                    </p:anim>
                                  </p:childTnLst>
                                </p:cTn>
                              </p:par>
                              <p:par>
                                <p:cTn id="41" presetID="2" presetClass="entr" presetSubtype="2" decel="53333" fill="hold" nodeType="withEffect">
                                  <p:stCondLst>
                                    <p:cond delay="20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300" fill="hold"/>
                                        <p:tgtEl>
                                          <p:spTgt spid="67"/>
                                        </p:tgtEl>
                                        <p:attrNameLst>
                                          <p:attrName>ppt_x</p:attrName>
                                        </p:attrNameLst>
                                      </p:cBhvr>
                                      <p:tavLst>
                                        <p:tav tm="0">
                                          <p:val>
                                            <p:strVal val="1+#ppt_w/2"/>
                                          </p:val>
                                        </p:tav>
                                        <p:tav tm="100000">
                                          <p:val>
                                            <p:strVal val="#ppt_x"/>
                                          </p:val>
                                        </p:tav>
                                      </p:tavLst>
                                    </p:anim>
                                    <p:anim calcmode="lin" valueType="num">
                                      <p:cBhvr additive="base">
                                        <p:cTn id="44" dur="300" fill="hold"/>
                                        <p:tgtEl>
                                          <p:spTgt spid="67"/>
                                        </p:tgtEl>
                                        <p:attrNameLst>
                                          <p:attrName>ppt_y</p:attrName>
                                        </p:attrNameLst>
                                      </p:cBhvr>
                                      <p:tavLst>
                                        <p:tav tm="0">
                                          <p:val>
                                            <p:strVal val="#ppt_y"/>
                                          </p:val>
                                        </p:tav>
                                        <p:tav tm="100000">
                                          <p:val>
                                            <p:strVal val="#ppt_y"/>
                                          </p:val>
                                        </p:tav>
                                      </p:tavLst>
                                    </p:anim>
                                  </p:childTnLst>
                                </p:cTn>
                              </p:par>
                              <p:par>
                                <p:cTn id="45" presetID="2" presetClass="entr" presetSubtype="2" decel="53333" fill="hold" nodeType="withEffect">
                                  <p:stCondLst>
                                    <p:cond delay="400"/>
                                  </p:stCondLst>
                                  <p:childTnLst>
                                    <p:set>
                                      <p:cBhvr>
                                        <p:cTn id="46" dur="1" fill="hold">
                                          <p:stCondLst>
                                            <p:cond delay="0"/>
                                          </p:stCondLst>
                                        </p:cTn>
                                        <p:tgtEl>
                                          <p:spTgt spid="82"/>
                                        </p:tgtEl>
                                        <p:attrNameLst>
                                          <p:attrName>style.visibility</p:attrName>
                                        </p:attrNameLst>
                                      </p:cBhvr>
                                      <p:to>
                                        <p:strVal val="visible"/>
                                      </p:to>
                                    </p:set>
                                    <p:anim calcmode="lin" valueType="num">
                                      <p:cBhvr additive="base">
                                        <p:cTn id="47" dur="300" fill="hold"/>
                                        <p:tgtEl>
                                          <p:spTgt spid="82"/>
                                        </p:tgtEl>
                                        <p:attrNameLst>
                                          <p:attrName>ppt_x</p:attrName>
                                        </p:attrNameLst>
                                      </p:cBhvr>
                                      <p:tavLst>
                                        <p:tav tm="0">
                                          <p:val>
                                            <p:strVal val="1+#ppt_w/2"/>
                                          </p:val>
                                        </p:tav>
                                        <p:tav tm="100000">
                                          <p:val>
                                            <p:strVal val="#ppt_x"/>
                                          </p:val>
                                        </p:tav>
                                      </p:tavLst>
                                    </p:anim>
                                    <p:anim calcmode="lin" valueType="num">
                                      <p:cBhvr additive="base">
                                        <p:cTn id="48" dur="300" fill="hold"/>
                                        <p:tgtEl>
                                          <p:spTgt spid="82"/>
                                        </p:tgtEl>
                                        <p:attrNameLst>
                                          <p:attrName>ppt_y</p:attrName>
                                        </p:attrNameLst>
                                      </p:cBhvr>
                                      <p:tavLst>
                                        <p:tav tm="0">
                                          <p:val>
                                            <p:strVal val="#ppt_y"/>
                                          </p:val>
                                        </p:tav>
                                        <p:tav tm="100000">
                                          <p:val>
                                            <p:strVal val="#ppt_y"/>
                                          </p:val>
                                        </p:tav>
                                      </p:tavLst>
                                    </p:anim>
                                  </p:childTnLst>
                                </p:cTn>
                              </p:par>
                              <p:par>
                                <p:cTn id="49" presetID="2" presetClass="entr" presetSubtype="2" decel="53333" fill="hold" nodeType="withEffect">
                                  <p:stCondLst>
                                    <p:cond delay="600"/>
                                  </p:stCondLst>
                                  <p:childTnLst>
                                    <p:set>
                                      <p:cBhvr>
                                        <p:cTn id="50" dur="1" fill="hold">
                                          <p:stCondLst>
                                            <p:cond delay="0"/>
                                          </p:stCondLst>
                                        </p:cTn>
                                        <p:tgtEl>
                                          <p:spTgt spid="77"/>
                                        </p:tgtEl>
                                        <p:attrNameLst>
                                          <p:attrName>style.visibility</p:attrName>
                                        </p:attrNameLst>
                                      </p:cBhvr>
                                      <p:to>
                                        <p:strVal val="visible"/>
                                      </p:to>
                                    </p:set>
                                    <p:anim calcmode="lin" valueType="num">
                                      <p:cBhvr additive="base">
                                        <p:cTn id="51" dur="300" fill="hold"/>
                                        <p:tgtEl>
                                          <p:spTgt spid="77"/>
                                        </p:tgtEl>
                                        <p:attrNameLst>
                                          <p:attrName>ppt_x</p:attrName>
                                        </p:attrNameLst>
                                      </p:cBhvr>
                                      <p:tavLst>
                                        <p:tav tm="0">
                                          <p:val>
                                            <p:strVal val="1+#ppt_w/2"/>
                                          </p:val>
                                        </p:tav>
                                        <p:tav tm="100000">
                                          <p:val>
                                            <p:strVal val="#ppt_x"/>
                                          </p:val>
                                        </p:tav>
                                      </p:tavLst>
                                    </p:anim>
                                    <p:anim calcmode="lin" valueType="num">
                                      <p:cBhvr additive="base">
                                        <p:cTn id="52" dur="3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3" name="矩形 22"/>
          <p:cNvSpPr/>
          <p:nvPr/>
        </p:nvSpPr>
        <p:spPr>
          <a:xfrm>
            <a:off x="1331640" y="1131590"/>
            <a:ext cx="6408712" cy="3002850"/>
          </a:xfrm>
          <a:prstGeom prst="rect">
            <a:avLst/>
          </a:prstGeom>
          <a:solidFill>
            <a:sysClr val="window" lastClr="FFFFFF"/>
          </a:solidFill>
          <a:ln w="25400" cap="flat" cmpd="sng" algn="ctr">
            <a:solidFill>
              <a:schemeClr val="accent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TextBox 24"/>
          <p:cNvSpPr txBox="1"/>
          <p:nvPr/>
        </p:nvSpPr>
        <p:spPr>
          <a:xfrm>
            <a:off x="3787078" y="288538"/>
            <a:ext cx="1528495" cy="830997"/>
          </a:xfrm>
          <a:prstGeom prst="rect">
            <a:avLst/>
          </a:prstGeom>
          <a:noFill/>
          <a:effectLst>
            <a:outerShdw blurRad="12700" dist="12700" dir="4380000" algn="tl" rotWithShape="0">
              <a:prstClr val="black">
                <a:alpha val="40000"/>
              </a:prstClr>
            </a:outerShdw>
          </a:effectLst>
        </p:spPr>
        <p:txBody>
          <a:bodyPr wrap="square" rtlCol="0">
            <a:spAutoFit/>
          </a:bodyPr>
          <a:lstStyle/>
          <a:p>
            <a:pPr algn="ctr"/>
            <a:r>
              <a:rPr lang="zh-CN" altLang="en-US" sz="4800" b="1" dirty="0" smtClean="0">
                <a:solidFill>
                  <a:schemeClr val="accent3"/>
                </a:solidFill>
                <a:latin typeface="微软雅黑" pitchFamily="34" charset="-122"/>
                <a:ea typeface="微软雅黑" pitchFamily="34" charset="-122"/>
              </a:rPr>
              <a:t>前言</a:t>
            </a:r>
            <a:endParaRPr lang="zh-CN" altLang="en-US" sz="4800" b="1" dirty="0">
              <a:solidFill>
                <a:schemeClr val="accent3"/>
              </a:solidFill>
              <a:latin typeface="微软雅黑" pitchFamily="34" charset="-122"/>
              <a:ea typeface="微软雅黑" pitchFamily="34" charset="-122"/>
            </a:endParaRPr>
          </a:p>
        </p:txBody>
      </p:sp>
      <p:sp>
        <p:nvSpPr>
          <p:cNvPr id="26" name="Text Box 11"/>
          <p:cNvSpPr txBox="1">
            <a:spLocks noChangeArrowheads="1"/>
          </p:cNvSpPr>
          <p:nvPr/>
        </p:nvSpPr>
        <p:spPr bwMode="auto">
          <a:xfrm>
            <a:off x="1603420" y="1485892"/>
            <a:ext cx="5895813"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200" dirty="0" smtClean="0">
                <a:latin typeface="微软雅黑" pitchFamily="34" charset="-122"/>
                <a:ea typeface="微软雅黑" pitchFamily="34" charset="-122"/>
              </a:rPr>
              <a:t>设计</a:t>
            </a:r>
            <a:r>
              <a:rPr lang="zh-CN" altLang="en-US" sz="1200" dirty="0">
                <a:latin typeface="微软雅黑" pitchFamily="34" charset="-122"/>
                <a:ea typeface="微软雅黑" pitchFamily="34" charset="-122"/>
              </a:rPr>
              <a:t>的发展存在着一个时代价值观的问题，即什么是设计？为什么而设计？围绕这个问题，不同的时期就会形成不同的设计面貌</a:t>
            </a:r>
            <a:r>
              <a:rPr lang="zh-CN" altLang="en-US" sz="1200" dirty="0" smtClean="0">
                <a:latin typeface="微软雅黑" pitchFamily="34" charset="-122"/>
                <a:ea typeface="微软雅黑" pitchFamily="34" charset="-122"/>
              </a:rPr>
              <a:t>。</a:t>
            </a:r>
            <a:endParaRPr lang="en-US" altLang="zh-CN" sz="1200" dirty="0" smtClean="0">
              <a:latin typeface="微软雅黑" pitchFamily="34" charset="-122"/>
              <a:ea typeface="微软雅黑" pitchFamily="34" charset="-122"/>
            </a:endParaRPr>
          </a:p>
          <a:p>
            <a:pPr eaLnBrk="1" hangingPunct="1"/>
            <a:r>
              <a:rPr lang="zh-CN" altLang="en-US" sz="1200" dirty="0" smtClean="0">
                <a:latin typeface="微软雅黑" pitchFamily="34" charset="-122"/>
                <a:ea typeface="微软雅黑" pitchFamily="34" charset="-122"/>
              </a:rPr>
              <a:t>对于</a:t>
            </a:r>
            <a:r>
              <a:rPr lang="zh-CN" altLang="en-US" sz="1200" dirty="0">
                <a:latin typeface="微软雅黑" pitchFamily="34" charset="-122"/>
                <a:ea typeface="微软雅黑" pitchFamily="34" charset="-122"/>
              </a:rPr>
              <a:t>多元化的今天，如何找到设计自身的演绎趋势，符合现代社会的发展，这就需要设计师赋予设计以生命，能动地给予设计以人性化的体验，建立起设计与人与自然的新融合；其次结合时代的特征创造出符合艺术品位，体现科学价值和推动经济发展这三重意义的设计，完成着从构思到表现到实现其价值的创造性过程。</a:t>
            </a:r>
            <a:endParaRPr lang="zh-CN" dirty="0">
              <a:latin typeface="Arial" charset="0"/>
            </a:endParaRPr>
          </a:p>
        </p:txBody>
      </p:sp>
      <p:sp>
        <p:nvSpPr>
          <p:cNvPr id="27" name="矩形 26"/>
          <p:cNvSpPr>
            <a:spLocks noChangeArrowheads="1"/>
          </p:cNvSpPr>
          <p:nvPr/>
        </p:nvSpPr>
        <p:spPr bwMode="auto">
          <a:xfrm>
            <a:off x="1603420" y="2758229"/>
            <a:ext cx="5895813" cy="1016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1000" dirty="0">
                <a:latin typeface="Arial" charset="0"/>
              </a:rPr>
              <a:t>In July 2003, I began work for a small private company as a technical support engineer in QingDao city.Because I'm capable of more responsibilities, so I decided to change my job. </a:t>
            </a:r>
          </a:p>
          <a:p>
            <a:r>
              <a:rPr lang="en-US" altLang="zh-CN" sz="1000" dirty="0">
                <a:latin typeface="Arial" charset="0"/>
              </a:rPr>
              <a:t>And in August 2004,I left QingDao to BeiJing and worked for a foreign enterprise as a automation software test engineer.Because I want to change my working environment, I'd like to find a job which is more challenging. Morover Motorola is a global company, so I feel I can gain the most from working in this kind of company ennvironment. That is the reason why I come here to compete for this position. </a:t>
            </a:r>
          </a:p>
        </p:txBody>
      </p:sp>
      <p:cxnSp>
        <p:nvCxnSpPr>
          <p:cNvPr id="28" name="直接连接符 27"/>
          <p:cNvCxnSpPr/>
          <p:nvPr/>
        </p:nvCxnSpPr>
        <p:spPr>
          <a:xfrm>
            <a:off x="1675427" y="2686221"/>
            <a:ext cx="5751798" cy="0"/>
          </a:xfrm>
          <a:prstGeom prst="line">
            <a:avLst/>
          </a:prstGeom>
          <a:noFill/>
          <a:ln w="9525" cap="flat" cmpd="sng" algn="ctr">
            <a:solidFill>
              <a:sysClr val="windowText" lastClr="000000"/>
            </a:solidFill>
            <a:prstDash val="sysDash"/>
          </a:ln>
          <a:effectLst/>
        </p:spPr>
      </p:cxnSp>
    </p:spTree>
    <p:extLst>
      <p:ext uri="{BB962C8B-B14F-4D97-AF65-F5344CB8AC3E}">
        <p14:creationId xmlns:p14="http://schemas.microsoft.com/office/powerpoint/2010/main" xmlns="" val="70574760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left)">
                                      <p:cBhvr>
                                        <p:cTn id="21" dur="500"/>
                                        <p:tgtEl>
                                          <p:spTgt spid="28"/>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p:bldP spid="26"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62" name="组合 61"/>
          <p:cNvGrpSpPr/>
          <p:nvPr/>
        </p:nvGrpSpPr>
        <p:grpSpPr>
          <a:xfrm>
            <a:off x="899592" y="2211710"/>
            <a:ext cx="1336468" cy="1584176"/>
            <a:chOff x="1043608" y="2211710"/>
            <a:chExt cx="1336468" cy="1584176"/>
          </a:xfrm>
        </p:grpSpPr>
        <p:sp>
          <p:nvSpPr>
            <p:cNvPr id="63" name="六边形 62"/>
            <p:cNvSpPr/>
            <p:nvPr/>
          </p:nvSpPr>
          <p:spPr>
            <a:xfrm>
              <a:off x="1043608" y="2643758"/>
              <a:ext cx="1336468" cy="1152128"/>
            </a:xfrm>
            <a:prstGeom prst="hexagon">
              <a:avLst/>
            </a:prstGeom>
            <a:blipFill>
              <a:blip r:embed="rId3" cstate="print"/>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flipV="1">
              <a:off x="1334598" y="2211710"/>
              <a:ext cx="754488" cy="360040"/>
              <a:chOff x="1619672" y="3219822"/>
              <a:chExt cx="754488" cy="360040"/>
            </a:xfrm>
          </p:grpSpPr>
          <p:cxnSp>
            <p:nvCxnSpPr>
              <p:cNvPr id="65" name="直接连接符 64"/>
              <p:cNvCxnSpPr/>
              <p:nvPr/>
            </p:nvCxnSpPr>
            <p:spPr>
              <a:xfrm>
                <a:off x="1619672" y="3219822"/>
                <a:ext cx="754488" cy="0"/>
              </a:xfrm>
              <a:prstGeom prst="line">
                <a:avLst/>
              </a:prstGeom>
              <a:ln w="101600" cmpd="thickThin">
                <a:solidFill>
                  <a:schemeClr val="tx2"/>
                </a:solidFill>
              </a:ln>
            </p:spPr>
            <p:style>
              <a:lnRef idx="1">
                <a:schemeClr val="accent1"/>
              </a:lnRef>
              <a:fillRef idx="0">
                <a:schemeClr val="accent1"/>
              </a:fillRef>
              <a:effectRef idx="0">
                <a:schemeClr val="accent1"/>
              </a:effectRef>
              <a:fontRef idx="minor">
                <a:schemeClr val="tx1"/>
              </a:fontRef>
            </p:style>
          </p:cxnSp>
          <p:sp>
            <p:nvSpPr>
              <p:cNvPr id="66" name="下箭头 65"/>
              <p:cNvSpPr/>
              <p:nvPr/>
            </p:nvSpPr>
            <p:spPr>
              <a:xfrm>
                <a:off x="1950831" y="3262797"/>
                <a:ext cx="92170" cy="317065"/>
              </a:xfrm>
              <a:prstGeom prst="downArrow">
                <a:avLst>
                  <a:gd name="adj1" fmla="val 50000"/>
                  <a:gd name="adj2" fmla="val 8522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组合 66"/>
          <p:cNvGrpSpPr/>
          <p:nvPr/>
        </p:nvGrpSpPr>
        <p:grpSpPr>
          <a:xfrm>
            <a:off x="2072458" y="2077219"/>
            <a:ext cx="1336468" cy="1574651"/>
            <a:chOff x="2122849" y="2077219"/>
            <a:chExt cx="1336468" cy="1574651"/>
          </a:xfrm>
        </p:grpSpPr>
        <p:sp>
          <p:nvSpPr>
            <p:cNvPr id="68" name="六边形 67"/>
            <p:cNvSpPr/>
            <p:nvPr/>
          </p:nvSpPr>
          <p:spPr>
            <a:xfrm>
              <a:off x="2122849" y="2077219"/>
              <a:ext cx="1336468" cy="1152128"/>
            </a:xfrm>
            <a:prstGeom prst="hexagon">
              <a:avLst/>
            </a:prstGeom>
            <a:blipFill>
              <a:blip r:embed="rId4" cstate="print"/>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2413839" y="3291830"/>
              <a:ext cx="754488" cy="360040"/>
              <a:chOff x="1619672" y="3219822"/>
              <a:chExt cx="754488" cy="360040"/>
            </a:xfrm>
          </p:grpSpPr>
          <p:cxnSp>
            <p:nvCxnSpPr>
              <p:cNvPr id="75" name="直接连接符 74"/>
              <p:cNvCxnSpPr/>
              <p:nvPr/>
            </p:nvCxnSpPr>
            <p:spPr>
              <a:xfrm>
                <a:off x="1619672" y="3219822"/>
                <a:ext cx="754488" cy="0"/>
              </a:xfrm>
              <a:prstGeom prst="line">
                <a:avLst/>
              </a:prstGeom>
              <a:ln w="101600" cmpd="thickThin">
                <a:solidFill>
                  <a:schemeClr val="tx2"/>
                </a:solidFill>
              </a:ln>
            </p:spPr>
            <p:style>
              <a:lnRef idx="1">
                <a:schemeClr val="accent1"/>
              </a:lnRef>
              <a:fillRef idx="0">
                <a:schemeClr val="accent1"/>
              </a:fillRef>
              <a:effectRef idx="0">
                <a:schemeClr val="accent1"/>
              </a:effectRef>
              <a:fontRef idx="minor">
                <a:schemeClr val="tx1"/>
              </a:fontRef>
            </p:style>
          </p:cxnSp>
          <p:sp>
            <p:nvSpPr>
              <p:cNvPr id="76" name="下箭头 75"/>
              <p:cNvSpPr/>
              <p:nvPr/>
            </p:nvSpPr>
            <p:spPr>
              <a:xfrm>
                <a:off x="1950831" y="3262797"/>
                <a:ext cx="92170" cy="317065"/>
              </a:xfrm>
              <a:prstGeom prst="downArrow">
                <a:avLst>
                  <a:gd name="adj1" fmla="val 50000"/>
                  <a:gd name="adj2" fmla="val 8522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7" name="组合 76"/>
          <p:cNvGrpSpPr/>
          <p:nvPr/>
        </p:nvGrpSpPr>
        <p:grpSpPr>
          <a:xfrm>
            <a:off x="3245324" y="2230760"/>
            <a:ext cx="1336468" cy="1584176"/>
            <a:chOff x="3196258" y="2230760"/>
            <a:chExt cx="1336468" cy="1584176"/>
          </a:xfrm>
        </p:grpSpPr>
        <p:sp>
          <p:nvSpPr>
            <p:cNvPr id="78" name="六边形 77"/>
            <p:cNvSpPr/>
            <p:nvPr/>
          </p:nvSpPr>
          <p:spPr>
            <a:xfrm>
              <a:off x="3196258" y="2662808"/>
              <a:ext cx="1336468" cy="1152128"/>
            </a:xfrm>
            <a:prstGeom prst="hexagon">
              <a:avLst/>
            </a:prstGeom>
            <a:blipFill>
              <a:blip r:embed="rId5" cstate="print"/>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flipV="1">
              <a:off x="3487248" y="2230760"/>
              <a:ext cx="754488" cy="360040"/>
              <a:chOff x="1619672" y="3219822"/>
              <a:chExt cx="754488" cy="360040"/>
            </a:xfrm>
          </p:grpSpPr>
          <p:cxnSp>
            <p:nvCxnSpPr>
              <p:cNvPr id="80" name="直接连接符 79"/>
              <p:cNvCxnSpPr/>
              <p:nvPr/>
            </p:nvCxnSpPr>
            <p:spPr>
              <a:xfrm>
                <a:off x="1619672" y="3219822"/>
                <a:ext cx="754488" cy="0"/>
              </a:xfrm>
              <a:prstGeom prst="line">
                <a:avLst/>
              </a:prstGeom>
              <a:ln w="101600" cmpd="thickThin">
                <a:solidFill>
                  <a:schemeClr val="tx2"/>
                </a:solidFill>
              </a:ln>
            </p:spPr>
            <p:style>
              <a:lnRef idx="1">
                <a:schemeClr val="accent1"/>
              </a:lnRef>
              <a:fillRef idx="0">
                <a:schemeClr val="accent1"/>
              </a:fillRef>
              <a:effectRef idx="0">
                <a:schemeClr val="accent1"/>
              </a:effectRef>
              <a:fontRef idx="minor">
                <a:schemeClr val="tx1"/>
              </a:fontRef>
            </p:style>
          </p:cxnSp>
          <p:sp>
            <p:nvSpPr>
              <p:cNvPr id="81" name="下箭头 80"/>
              <p:cNvSpPr/>
              <p:nvPr/>
            </p:nvSpPr>
            <p:spPr>
              <a:xfrm>
                <a:off x="1950831" y="3262797"/>
                <a:ext cx="92170" cy="317065"/>
              </a:xfrm>
              <a:prstGeom prst="downArrow">
                <a:avLst>
                  <a:gd name="adj1" fmla="val 50000"/>
                  <a:gd name="adj2" fmla="val 8522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2" name="组合 81"/>
          <p:cNvGrpSpPr/>
          <p:nvPr/>
        </p:nvGrpSpPr>
        <p:grpSpPr>
          <a:xfrm>
            <a:off x="4418190" y="2096269"/>
            <a:ext cx="1336468" cy="1574651"/>
            <a:chOff x="4275499" y="2096269"/>
            <a:chExt cx="1336468" cy="1574651"/>
          </a:xfrm>
        </p:grpSpPr>
        <p:sp>
          <p:nvSpPr>
            <p:cNvPr id="83" name="六边形 82"/>
            <p:cNvSpPr/>
            <p:nvPr/>
          </p:nvSpPr>
          <p:spPr>
            <a:xfrm>
              <a:off x="4275499" y="2096269"/>
              <a:ext cx="1336468" cy="1152128"/>
            </a:xfrm>
            <a:prstGeom prst="hexagon">
              <a:avLst/>
            </a:prstGeom>
            <a:blipFill>
              <a:blip r:embed="rId6" cstate="print"/>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4566489" y="3310880"/>
              <a:ext cx="754488" cy="360040"/>
              <a:chOff x="1619672" y="3219822"/>
              <a:chExt cx="754488" cy="360040"/>
            </a:xfrm>
          </p:grpSpPr>
          <p:cxnSp>
            <p:nvCxnSpPr>
              <p:cNvPr id="85" name="直接连接符 84"/>
              <p:cNvCxnSpPr/>
              <p:nvPr/>
            </p:nvCxnSpPr>
            <p:spPr>
              <a:xfrm>
                <a:off x="1619672" y="3219822"/>
                <a:ext cx="754488" cy="0"/>
              </a:xfrm>
              <a:prstGeom prst="line">
                <a:avLst/>
              </a:prstGeom>
              <a:ln w="101600" cmpd="thickThin">
                <a:solidFill>
                  <a:schemeClr val="tx2"/>
                </a:solidFill>
              </a:ln>
            </p:spPr>
            <p:style>
              <a:lnRef idx="1">
                <a:schemeClr val="accent1"/>
              </a:lnRef>
              <a:fillRef idx="0">
                <a:schemeClr val="accent1"/>
              </a:fillRef>
              <a:effectRef idx="0">
                <a:schemeClr val="accent1"/>
              </a:effectRef>
              <a:fontRef idx="minor">
                <a:schemeClr val="tx1"/>
              </a:fontRef>
            </p:style>
          </p:cxnSp>
          <p:sp>
            <p:nvSpPr>
              <p:cNvPr id="86" name="下箭头 85"/>
              <p:cNvSpPr/>
              <p:nvPr/>
            </p:nvSpPr>
            <p:spPr>
              <a:xfrm>
                <a:off x="1950831" y="3262797"/>
                <a:ext cx="92170" cy="317065"/>
              </a:xfrm>
              <a:prstGeom prst="downArrow">
                <a:avLst>
                  <a:gd name="adj1" fmla="val 50000"/>
                  <a:gd name="adj2" fmla="val 8522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7" name="组合 86"/>
          <p:cNvGrpSpPr/>
          <p:nvPr/>
        </p:nvGrpSpPr>
        <p:grpSpPr>
          <a:xfrm>
            <a:off x="5591056" y="2259335"/>
            <a:ext cx="1336468" cy="1584176"/>
            <a:chOff x="5348908" y="2259335"/>
            <a:chExt cx="1336468" cy="1584176"/>
          </a:xfrm>
        </p:grpSpPr>
        <p:sp>
          <p:nvSpPr>
            <p:cNvPr id="88" name="六边形 87"/>
            <p:cNvSpPr/>
            <p:nvPr/>
          </p:nvSpPr>
          <p:spPr>
            <a:xfrm>
              <a:off x="5348908" y="2691383"/>
              <a:ext cx="1336468" cy="1152128"/>
            </a:xfrm>
            <a:prstGeom prst="hexagon">
              <a:avLst/>
            </a:prstGeom>
            <a:blipFill>
              <a:blip r:embed="rId7" cstate="print"/>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9" name="组合 88"/>
            <p:cNvGrpSpPr/>
            <p:nvPr/>
          </p:nvGrpSpPr>
          <p:grpSpPr>
            <a:xfrm flipV="1">
              <a:off x="5639898" y="2259335"/>
              <a:ext cx="754488" cy="360040"/>
              <a:chOff x="1619672" y="3219822"/>
              <a:chExt cx="754488" cy="360040"/>
            </a:xfrm>
          </p:grpSpPr>
          <p:cxnSp>
            <p:nvCxnSpPr>
              <p:cNvPr id="90" name="直接连接符 89"/>
              <p:cNvCxnSpPr/>
              <p:nvPr/>
            </p:nvCxnSpPr>
            <p:spPr>
              <a:xfrm>
                <a:off x="1619672" y="3219822"/>
                <a:ext cx="754488" cy="0"/>
              </a:xfrm>
              <a:prstGeom prst="line">
                <a:avLst/>
              </a:prstGeom>
              <a:ln w="101600" cmpd="thickThin">
                <a:solidFill>
                  <a:schemeClr val="tx2"/>
                </a:solidFill>
              </a:ln>
            </p:spPr>
            <p:style>
              <a:lnRef idx="1">
                <a:schemeClr val="accent1"/>
              </a:lnRef>
              <a:fillRef idx="0">
                <a:schemeClr val="accent1"/>
              </a:fillRef>
              <a:effectRef idx="0">
                <a:schemeClr val="accent1"/>
              </a:effectRef>
              <a:fontRef idx="minor">
                <a:schemeClr val="tx1"/>
              </a:fontRef>
            </p:style>
          </p:cxnSp>
          <p:sp>
            <p:nvSpPr>
              <p:cNvPr id="91" name="下箭头 90"/>
              <p:cNvSpPr/>
              <p:nvPr/>
            </p:nvSpPr>
            <p:spPr>
              <a:xfrm>
                <a:off x="1950831" y="3262797"/>
                <a:ext cx="92170" cy="317065"/>
              </a:xfrm>
              <a:prstGeom prst="downArrow">
                <a:avLst>
                  <a:gd name="adj1" fmla="val 50000"/>
                  <a:gd name="adj2" fmla="val 8522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2" name="组合 91"/>
          <p:cNvGrpSpPr/>
          <p:nvPr/>
        </p:nvGrpSpPr>
        <p:grpSpPr>
          <a:xfrm>
            <a:off x="6763924" y="2124844"/>
            <a:ext cx="1336468" cy="1574651"/>
            <a:chOff x="6428149" y="2124844"/>
            <a:chExt cx="1336468" cy="1574651"/>
          </a:xfrm>
        </p:grpSpPr>
        <p:sp>
          <p:nvSpPr>
            <p:cNvPr id="93" name="六边形 92"/>
            <p:cNvSpPr/>
            <p:nvPr/>
          </p:nvSpPr>
          <p:spPr>
            <a:xfrm>
              <a:off x="6428149" y="2124844"/>
              <a:ext cx="1336468" cy="1152128"/>
            </a:xfrm>
            <a:prstGeom prst="hexagon">
              <a:avLst/>
            </a:prstGeom>
            <a:blipFill>
              <a:blip r:embed="rId8" cstate="print"/>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 name="组合 93"/>
            <p:cNvGrpSpPr/>
            <p:nvPr/>
          </p:nvGrpSpPr>
          <p:grpSpPr>
            <a:xfrm>
              <a:off x="6719139" y="3339455"/>
              <a:ext cx="754488" cy="360040"/>
              <a:chOff x="1619672" y="3219822"/>
              <a:chExt cx="754488" cy="360040"/>
            </a:xfrm>
          </p:grpSpPr>
          <p:cxnSp>
            <p:nvCxnSpPr>
              <p:cNvPr id="95" name="直接连接符 94"/>
              <p:cNvCxnSpPr/>
              <p:nvPr/>
            </p:nvCxnSpPr>
            <p:spPr>
              <a:xfrm>
                <a:off x="1619672" y="3219822"/>
                <a:ext cx="754488" cy="0"/>
              </a:xfrm>
              <a:prstGeom prst="line">
                <a:avLst/>
              </a:prstGeom>
              <a:ln w="101600" cmpd="thickThin">
                <a:solidFill>
                  <a:schemeClr val="tx2"/>
                </a:solidFill>
              </a:ln>
            </p:spPr>
            <p:style>
              <a:lnRef idx="1">
                <a:schemeClr val="accent1"/>
              </a:lnRef>
              <a:fillRef idx="0">
                <a:schemeClr val="accent1"/>
              </a:fillRef>
              <a:effectRef idx="0">
                <a:schemeClr val="accent1"/>
              </a:effectRef>
              <a:fontRef idx="minor">
                <a:schemeClr val="tx1"/>
              </a:fontRef>
            </p:style>
          </p:cxnSp>
          <p:sp>
            <p:nvSpPr>
              <p:cNvPr id="96" name="下箭头 95"/>
              <p:cNvSpPr/>
              <p:nvPr/>
            </p:nvSpPr>
            <p:spPr>
              <a:xfrm>
                <a:off x="1950831" y="3262797"/>
                <a:ext cx="92170" cy="317065"/>
              </a:xfrm>
              <a:prstGeom prst="downArrow">
                <a:avLst>
                  <a:gd name="adj1" fmla="val 50000"/>
                  <a:gd name="adj2" fmla="val 8522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7" name="矩形 96"/>
          <p:cNvSpPr/>
          <p:nvPr/>
        </p:nvSpPr>
        <p:spPr>
          <a:xfrm>
            <a:off x="880633" y="1441688"/>
            <a:ext cx="1466556"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a:t>
            </a:r>
            <a:r>
              <a:rPr lang="zh-CN" altLang="en-US" sz="1000" dirty="0" smtClean="0">
                <a:latin typeface="微软雅黑" pitchFamily="34" charset="-122"/>
                <a:ea typeface="微软雅黑" pitchFamily="34" charset="-122"/>
              </a:rPr>
              <a:t>领域。</a:t>
            </a:r>
            <a:endParaRPr lang="zh-CN" altLang="en-US" sz="1000" dirty="0">
              <a:latin typeface="微软雅黑" pitchFamily="34" charset="-122"/>
              <a:ea typeface="微软雅黑" pitchFamily="34" charset="-122"/>
            </a:endParaRPr>
          </a:p>
        </p:txBody>
      </p:sp>
      <p:sp>
        <p:nvSpPr>
          <p:cNvPr id="98" name="矩形 97"/>
          <p:cNvSpPr/>
          <p:nvPr/>
        </p:nvSpPr>
        <p:spPr>
          <a:xfrm>
            <a:off x="3226365" y="1441688"/>
            <a:ext cx="1466556"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a:t>
            </a:r>
            <a:r>
              <a:rPr lang="zh-CN" altLang="en-US" sz="1000" dirty="0" smtClean="0">
                <a:latin typeface="微软雅黑" pitchFamily="34" charset="-122"/>
                <a:ea typeface="微软雅黑" pitchFamily="34" charset="-122"/>
              </a:rPr>
              <a:t>领域。</a:t>
            </a:r>
            <a:endParaRPr lang="zh-CN" altLang="en-US" sz="1000" dirty="0">
              <a:latin typeface="微软雅黑" pitchFamily="34" charset="-122"/>
              <a:ea typeface="微软雅黑" pitchFamily="34" charset="-122"/>
            </a:endParaRPr>
          </a:p>
        </p:txBody>
      </p:sp>
      <p:sp>
        <p:nvSpPr>
          <p:cNvPr id="99" name="矩形 98"/>
          <p:cNvSpPr/>
          <p:nvPr/>
        </p:nvSpPr>
        <p:spPr>
          <a:xfrm>
            <a:off x="5526012" y="1441688"/>
            <a:ext cx="1466556"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a:t>
            </a:r>
            <a:r>
              <a:rPr lang="zh-CN" altLang="en-US" sz="1000" dirty="0" smtClean="0">
                <a:latin typeface="微软雅黑" pitchFamily="34" charset="-122"/>
                <a:ea typeface="微软雅黑" pitchFamily="34" charset="-122"/>
              </a:rPr>
              <a:t>领域。</a:t>
            </a:r>
            <a:endParaRPr lang="zh-CN" altLang="en-US" sz="1000" dirty="0">
              <a:latin typeface="微软雅黑" pitchFamily="34" charset="-122"/>
              <a:ea typeface="微软雅黑" pitchFamily="34" charset="-122"/>
            </a:endParaRPr>
          </a:p>
        </p:txBody>
      </p:sp>
      <p:sp>
        <p:nvSpPr>
          <p:cNvPr id="100" name="矩形 99"/>
          <p:cNvSpPr/>
          <p:nvPr/>
        </p:nvSpPr>
        <p:spPr>
          <a:xfrm>
            <a:off x="2053499" y="3939902"/>
            <a:ext cx="1466556"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a:t>
            </a:r>
            <a:r>
              <a:rPr lang="zh-CN" altLang="en-US" sz="1000" dirty="0" smtClean="0">
                <a:latin typeface="微软雅黑" pitchFamily="34" charset="-122"/>
                <a:ea typeface="微软雅黑" pitchFamily="34" charset="-122"/>
              </a:rPr>
              <a:t>领域。</a:t>
            </a:r>
            <a:endParaRPr lang="zh-CN" altLang="en-US" sz="1000" dirty="0">
              <a:latin typeface="微软雅黑" pitchFamily="34" charset="-122"/>
              <a:ea typeface="微软雅黑" pitchFamily="34" charset="-122"/>
            </a:endParaRPr>
          </a:p>
        </p:txBody>
      </p:sp>
      <p:sp>
        <p:nvSpPr>
          <p:cNvPr id="101" name="矩形 100"/>
          <p:cNvSpPr/>
          <p:nvPr/>
        </p:nvSpPr>
        <p:spPr>
          <a:xfrm>
            <a:off x="4399231" y="3939902"/>
            <a:ext cx="1466556"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a:t>
            </a:r>
            <a:r>
              <a:rPr lang="zh-CN" altLang="en-US" sz="1000" dirty="0" smtClean="0">
                <a:latin typeface="微软雅黑" pitchFamily="34" charset="-122"/>
                <a:ea typeface="微软雅黑" pitchFamily="34" charset="-122"/>
              </a:rPr>
              <a:t>领域。</a:t>
            </a:r>
            <a:endParaRPr lang="zh-CN" altLang="en-US" sz="1000" dirty="0">
              <a:latin typeface="微软雅黑" pitchFamily="34" charset="-122"/>
              <a:ea typeface="微软雅黑" pitchFamily="34" charset="-122"/>
            </a:endParaRPr>
          </a:p>
        </p:txBody>
      </p:sp>
      <p:sp>
        <p:nvSpPr>
          <p:cNvPr id="102" name="矩形 101"/>
          <p:cNvSpPr/>
          <p:nvPr/>
        </p:nvSpPr>
        <p:spPr>
          <a:xfrm>
            <a:off x="6698880" y="3939902"/>
            <a:ext cx="1466556"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a:t>
            </a:r>
            <a:r>
              <a:rPr lang="zh-CN" altLang="en-US" sz="1000" dirty="0" smtClean="0">
                <a:latin typeface="微软雅黑" pitchFamily="34" charset="-122"/>
                <a:ea typeface="微软雅黑" pitchFamily="34" charset="-122"/>
              </a:rPr>
              <a:t>领域。</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xmlns="" val="262855893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4" decel="40000"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400" fill="hold"/>
                                            <p:tgtEl>
                                              <p:spTgt spid="62"/>
                                            </p:tgtEl>
                                            <p:attrNameLst>
                                              <p:attrName>ppt_x</p:attrName>
                                            </p:attrNameLst>
                                          </p:cBhvr>
                                          <p:tavLst>
                                            <p:tav tm="0">
                                              <p:val>
                                                <p:strVal val="#ppt_x"/>
                                              </p:val>
                                            </p:tav>
                                            <p:tav tm="100000">
                                              <p:val>
                                                <p:strVal val="#ppt_x"/>
                                              </p:val>
                                            </p:tav>
                                          </p:tavLst>
                                        </p:anim>
                                        <p:anim calcmode="lin" valueType="num">
                                          <p:cBhvr additive="base">
                                            <p:cTn id="40" dur="40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4" decel="40000" fill="hold" nodeType="withEffect">
                                      <p:stCondLst>
                                        <p:cond delay="0"/>
                                      </p:stCondLst>
                                      <p:childTnLst>
                                        <p:set>
                                          <p:cBhvr>
                                            <p:cTn id="42" dur="1" fill="hold">
                                              <p:stCondLst>
                                                <p:cond delay="0"/>
                                              </p:stCondLst>
                                            </p:cTn>
                                            <p:tgtEl>
                                              <p:spTgt spid="77"/>
                                            </p:tgtEl>
                                            <p:attrNameLst>
                                              <p:attrName>style.visibility</p:attrName>
                                            </p:attrNameLst>
                                          </p:cBhvr>
                                          <p:to>
                                            <p:strVal val="visible"/>
                                          </p:to>
                                        </p:set>
                                        <p:anim calcmode="lin" valueType="num">
                                          <p:cBhvr additive="base">
                                            <p:cTn id="43" dur="400" fill="hold"/>
                                            <p:tgtEl>
                                              <p:spTgt spid="77"/>
                                            </p:tgtEl>
                                            <p:attrNameLst>
                                              <p:attrName>ppt_x</p:attrName>
                                            </p:attrNameLst>
                                          </p:cBhvr>
                                          <p:tavLst>
                                            <p:tav tm="0">
                                              <p:val>
                                                <p:strVal val="#ppt_x"/>
                                              </p:val>
                                            </p:tav>
                                            <p:tav tm="100000">
                                              <p:val>
                                                <p:strVal val="#ppt_x"/>
                                              </p:val>
                                            </p:tav>
                                          </p:tavLst>
                                        </p:anim>
                                        <p:anim calcmode="lin" valueType="num">
                                          <p:cBhvr additive="base">
                                            <p:cTn id="44" dur="400" fill="hold"/>
                                            <p:tgtEl>
                                              <p:spTgt spid="77"/>
                                            </p:tgtEl>
                                            <p:attrNameLst>
                                              <p:attrName>ppt_y</p:attrName>
                                            </p:attrNameLst>
                                          </p:cBhvr>
                                          <p:tavLst>
                                            <p:tav tm="0">
                                              <p:val>
                                                <p:strVal val="1+#ppt_h/2"/>
                                              </p:val>
                                            </p:tav>
                                            <p:tav tm="100000">
                                              <p:val>
                                                <p:strVal val="#ppt_y"/>
                                              </p:val>
                                            </p:tav>
                                          </p:tavLst>
                                        </p:anim>
                                      </p:childTnLst>
                                    </p:cTn>
                                  </p:par>
                                  <p:par>
                                    <p:cTn id="45" presetID="2" presetClass="entr" presetSubtype="4" decel="40000" fill="hold" nodeType="with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additive="base">
                                            <p:cTn id="47" dur="400" fill="hold"/>
                                            <p:tgtEl>
                                              <p:spTgt spid="87"/>
                                            </p:tgtEl>
                                            <p:attrNameLst>
                                              <p:attrName>ppt_x</p:attrName>
                                            </p:attrNameLst>
                                          </p:cBhvr>
                                          <p:tavLst>
                                            <p:tav tm="0">
                                              <p:val>
                                                <p:strVal val="#ppt_x"/>
                                              </p:val>
                                            </p:tav>
                                            <p:tav tm="100000">
                                              <p:val>
                                                <p:strVal val="#ppt_x"/>
                                              </p:val>
                                            </p:tav>
                                          </p:tavLst>
                                        </p:anim>
                                        <p:anim calcmode="lin" valueType="num">
                                          <p:cBhvr additive="base">
                                            <p:cTn id="48" dur="400" fill="hold"/>
                                            <p:tgtEl>
                                              <p:spTgt spid="87"/>
                                            </p:tgtEl>
                                            <p:attrNameLst>
                                              <p:attrName>ppt_y</p:attrName>
                                            </p:attrNameLst>
                                          </p:cBhvr>
                                          <p:tavLst>
                                            <p:tav tm="0">
                                              <p:val>
                                                <p:strVal val="1+#ppt_h/2"/>
                                              </p:val>
                                            </p:tav>
                                            <p:tav tm="100000">
                                              <p:val>
                                                <p:strVal val="#ppt_y"/>
                                              </p:val>
                                            </p:tav>
                                          </p:tavLst>
                                        </p:anim>
                                      </p:childTnLst>
                                    </p:cTn>
                                  </p:par>
                                  <p:par>
                                    <p:cTn id="49" presetID="2" presetClass="entr" presetSubtype="1" decel="40000" fill="hold" nodeType="withEffect">
                                      <p:stCondLst>
                                        <p:cond delay="0"/>
                                      </p:stCondLst>
                                      <p:childTnLst>
                                        <p:set>
                                          <p:cBhvr>
                                            <p:cTn id="50" dur="1" fill="hold">
                                              <p:stCondLst>
                                                <p:cond delay="0"/>
                                              </p:stCondLst>
                                            </p:cTn>
                                            <p:tgtEl>
                                              <p:spTgt spid="67"/>
                                            </p:tgtEl>
                                            <p:attrNameLst>
                                              <p:attrName>style.visibility</p:attrName>
                                            </p:attrNameLst>
                                          </p:cBhvr>
                                          <p:to>
                                            <p:strVal val="visible"/>
                                          </p:to>
                                        </p:set>
                                        <p:anim calcmode="lin" valueType="num">
                                          <p:cBhvr additive="base">
                                            <p:cTn id="51" dur="400" fill="hold"/>
                                            <p:tgtEl>
                                              <p:spTgt spid="67"/>
                                            </p:tgtEl>
                                            <p:attrNameLst>
                                              <p:attrName>ppt_x</p:attrName>
                                            </p:attrNameLst>
                                          </p:cBhvr>
                                          <p:tavLst>
                                            <p:tav tm="0">
                                              <p:val>
                                                <p:strVal val="#ppt_x"/>
                                              </p:val>
                                            </p:tav>
                                            <p:tav tm="100000">
                                              <p:val>
                                                <p:strVal val="#ppt_x"/>
                                              </p:val>
                                            </p:tav>
                                          </p:tavLst>
                                        </p:anim>
                                        <p:anim calcmode="lin" valueType="num">
                                          <p:cBhvr additive="base">
                                            <p:cTn id="52" dur="400" fill="hold"/>
                                            <p:tgtEl>
                                              <p:spTgt spid="67"/>
                                            </p:tgtEl>
                                            <p:attrNameLst>
                                              <p:attrName>ppt_y</p:attrName>
                                            </p:attrNameLst>
                                          </p:cBhvr>
                                          <p:tavLst>
                                            <p:tav tm="0">
                                              <p:val>
                                                <p:strVal val="0-#ppt_h/2"/>
                                              </p:val>
                                            </p:tav>
                                            <p:tav tm="100000">
                                              <p:val>
                                                <p:strVal val="#ppt_y"/>
                                              </p:val>
                                            </p:tav>
                                          </p:tavLst>
                                        </p:anim>
                                      </p:childTnLst>
                                    </p:cTn>
                                  </p:par>
                                  <p:par>
                                    <p:cTn id="53" presetID="2" presetClass="entr" presetSubtype="1" decel="40000" fill="hold" nodeType="withEffect">
                                      <p:stCondLst>
                                        <p:cond delay="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400" fill="hold"/>
                                            <p:tgtEl>
                                              <p:spTgt spid="82"/>
                                            </p:tgtEl>
                                            <p:attrNameLst>
                                              <p:attrName>ppt_x</p:attrName>
                                            </p:attrNameLst>
                                          </p:cBhvr>
                                          <p:tavLst>
                                            <p:tav tm="0">
                                              <p:val>
                                                <p:strVal val="#ppt_x"/>
                                              </p:val>
                                            </p:tav>
                                            <p:tav tm="100000">
                                              <p:val>
                                                <p:strVal val="#ppt_x"/>
                                              </p:val>
                                            </p:tav>
                                          </p:tavLst>
                                        </p:anim>
                                        <p:anim calcmode="lin" valueType="num">
                                          <p:cBhvr additive="base">
                                            <p:cTn id="56" dur="400" fill="hold"/>
                                            <p:tgtEl>
                                              <p:spTgt spid="82"/>
                                            </p:tgtEl>
                                            <p:attrNameLst>
                                              <p:attrName>ppt_y</p:attrName>
                                            </p:attrNameLst>
                                          </p:cBhvr>
                                          <p:tavLst>
                                            <p:tav tm="0">
                                              <p:val>
                                                <p:strVal val="0-#ppt_h/2"/>
                                              </p:val>
                                            </p:tav>
                                            <p:tav tm="100000">
                                              <p:val>
                                                <p:strVal val="#ppt_y"/>
                                              </p:val>
                                            </p:tav>
                                          </p:tavLst>
                                        </p:anim>
                                      </p:childTnLst>
                                    </p:cTn>
                                  </p:par>
                                  <p:par>
                                    <p:cTn id="57" presetID="2" presetClass="entr" presetSubtype="1" decel="40000" fill="hold" nodeType="withEffect">
                                      <p:stCondLst>
                                        <p:cond delay="0"/>
                                      </p:stCondLst>
                                      <p:childTnLst>
                                        <p:set>
                                          <p:cBhvr>
                                            <p:cTn id="58" dur="1" fill="hold">
                                              <p:stCondLst>
                                                <p:cond delay="0"/>
                                              </p:stCondLst>
                                            </p:cTn>
                                            <p:tgtEl>
                                              <p:spTgt spid="92"/>
                                            </p:tgtEl>
                                            <p:attrNameLst>
                                              <p:attrName>style.visibility</p:attrName>
                                            </p:attrNameLst>
                                          </p:cBhvr>
                                          <p:to>
                                            <p:strVal val="visible"/>
                                          </p:to>
                                        </p:set>
                                        <p:anim calcmode="lin" valueType="num">
                                          <p:cBhvr additive="base">
                                            <p:cTn id="59" dur="400" fill="hold"/>
                                            <p:tgtEl>
                                              <p:spTgt spid="92"/>
                                            </p:tgtEl>
                                            <p:attrNameLst>
                                              <p:attrName>ppt_x</p:attrName>
                                            </p:attrNameLst>
                                          </p:cBhvr>
                                          <p:tavLst>
                                            <p:tav tm="0">
                                              <p:val>
                                                <p:strVal val="#ppt_x"/>
                                              </p:val>
                                            </p:tav>
                                            <p:tav tm="100000">
                                              <p:val>
                                                <p:strVal val="#ppt_x"/>
                                              </p:val>
                                            </p:tav>
                                          </p:tavLst>
                                        </p:anim>
                                        <p:anim calcmode="lin" valueType="num">
                                          <p:cBhvr additive="base">
                                            <p:cTn id="60" dur="400" fill="hold"/>
                                            <p:tgtEl>
                                              <p:spTgt spid="92"/>
                                            </p:tgtEl>
                                            <p:attrNameLst>
                                              <p:attrName>ppt_y</p:attrName>
                                            </p:attrNameLst>
                                          </p:cBhvr>
                                          <p:tavLst>
                                            <p:tav tm="0">
                                              <p:val>
                                                <p:strVal val="0-#ppt_h/2"/>
                                              </p:val>
                                            </p:tav>
                                            <p:tav tm="100000">
                                              <p:val>
                                                <p:strVal val="#ppt_y"/>
                                              </p:val>
                                            </p:tav>
                                          </p:tavLst>
                                        </p:anim>
                                      </p:childTnLst>
                                    </p:cTn>
                                  </p:par>
                                </p:childTnLst>
                              </p:cTn>
                            </p:par>
                            <p:par>
                              <p:cTn id="61" fill="hold">
                                <p:stCondLst>
                                  <p:cond delay="3500"/>
                                </p:stCondLst>
                                <p:childTnLst>
                                  <p:par>
                                    <p:cTn id="62" presetID="2" presetClass="entr" presetSubtype="8" fill="hold" grpId="0" nodeType="afterEffect" p14:presetBounceEnd="56667">
                                      <p:stCondLst>
                                        <p:cond delay="0"/>
                                      </p:stCondLst>
                                      <p:childTnLst>
                                        <p:set>
                                          <p:cBhvr>
                                            <p:cTn id="63" dur="1" fill="hold">
                                              <p:stCondLst>
                                                <p:cond delay="0"/>
                                              </p:stCondLst>
                                            </p:cTn>
                                            <p:tgtEl>
                                              <p:spTgt spid="97"/>
                                            </p:tgtEl>
                                            <p:attrNameLst>
                                              <p:attrName>style.visibility</p:attrName>
                                            </p:attrNameLst>
                                          </p:cBhvr>
                                          <p:to>
                                            <p:strVal val="visible"/>
                                          </p:to>
                                        </p:set>
                                        <p:anim calcmode="lin" valueType="num" p14:bounceEnd="56667">
                                          <p:cBhvr additive="base">
                                            <p:cTn id="64" dur="300" fill="hold"/>
                                            <p:tgtEl>
                                              <p:spTgt spid="97"/>
                                            </p:tgtEl>
                                            <p:attrNameLst>
                                              <p:attrName>ppt_x</p:attrName>
                                            </p:attrNameLst>
                                          </p:cBhvr>
                                          <p:tavLst>
                                            <p:tav tm="0">
                                              <p:val>
                                                <p:strVal val="0-#ppt_w/2"/>
                                              </p:val>
                                            </p:tav>
                                            <p:tav tm="100000">
                                              <p:val>
                                                <p:strVal val="#ppt_x"/>
                                              </p:val>
                                            </p:tav>
                                          </p:tavLst>
                                        </p:anim>
                                        <p:anim calcmode="lin" valueType="num" p14:bounceEnd="56667">
                                          <p:cBhvr additive="base">
                                            <p:cTn id="65" dur="300" fill="hold"/>
                                            <p:tgtEl>
                                              <p:spTgt spid="97"/>
                                            </p:tgtEl>
                                            <p:attrNameLst>
                                              <p:attrName>ppt_y</p:attrName>
                                            </p:attrNameLst>
                                          </p:cBhvr>
                                          <p:tavLst>
                                            <p:tav tm="0">
                                              <p:val>
                                                <p:strVal val="#ppt_y"/>
                                              </p:val>
                                            </p:tav>
                                            <p:tav tm="100000">
                                              <p:val>
                                                <p:strVal val="#ppt_y"/>
                                              </p:val>
                                            </p:tav>
                                          </p:tavLst>
                                        </p:anim>
                                      </p:childTnLst>
                                    </p:cTn>
                                  </p:par>
                                </p:childTnLst>
                              </p:cTn>
                            </p:par>
                            <p:par>
                              <p:cTn id="66" fill="hold">
                                <p:stCondLst>
                                  <p:cond delay="3800"/>
                                </p:stCondLst>
                                <p:childTnLst>
                                  <p:par>
                                    <p:cTn id="67" presetID="2" presetClass="entr" presetSubtype="8" fill="hold" grpId="0" nodeType="afterEffect" p14:presetBounceEnd="56667">
                                      <p:stCondLst>
                                        <p:cond delay="0"/>
                                      </p:stCondLst>
                                      <p:childTnLst>
                                        <p:set>
                                          <p:cBhvr>
                                            <p:cTn id="68" dur="1" fill="hold">
                                              <p:stCondLst>
                                                <p:cond delay="0"/>
                                              </p:stCondLst>
                                            </p:cTn>
                                            <p:tgtEl>
                                              <p:spTgt spid="98"/>
                                            </p:tgtEl>
                                            <p:attrNameLst>
                                              <p:attrName>style.visibility</p:attrName>
                                            </p:attrNameLst>
                                          </p:cBhvr>
                                          <p:to>
                                            <p:strVal val="visible"/>
                                          </p:to>
                                        </p:set>
                                        <p:anim calcmode="lin" valueType="num" p14:bounceEnd="56667">
                                          <p:cBhvr additive="base">
                                            <p:cTn id="69" dur="300" fill="hold"/>
                                            <p:tgtEl>
                                              <p:spTgt spid="98"/>
                                            </p:tgtEl>
                                            <p:attrNameLst>
                                              <p:attrName>ppt_x</p:attrName>
                                            </p:attrNameLst>
                                          </p:cBhvr>
                                          <p:tavLst>
                                            <p:tav tm="0">
                                              <p:val>
                                                <p:strVal val="0-#ppt_w/2"/>
                                              </p:val>
                                            </p:tav>
                                            <p:tav tm="100000">
                                              <p:val>
                                                <p:strVal val="#ppt_x"/>
                                              </p:val>
                                            </p:tav>
                                          </p:tavLst>
                                        </p:anim>
                                        <p:anim calcmode="lin" valueType="num" p14:bounceEnd="56667">
                                          <p:cBhvr additive="base">
                                            <p:cTn id="70" dur="300" fill="hold"/>
                                            <p:tgtEl>
                                              <p:spTgt spid="98"/>
                                            </p:tgtEl>
                                            <p:attrNameLst>
                                              <p:attrName>ppt_y</p:attrName>
                                            </p:attrNameLst>
                                          </p:cBhvr>
                                          <p:tavLst>
                                            <p:tav tm="0">
                                              <p:val>
                                                <p:strVal val="#ppt_y"/>
                                              </p:val>
                                            </p:tav>
                                            <p:tav tm="100000">
                                              <p:val>
                                                <p:strVal val="#ppt_y"/>
                                              </p:val>
                                            </p:tav>
                                          </p:tavLst>
                                        </p:anim>
                                      </p:childTnLst>
                                    </p:cTn>
                                  </p:par>
                                </p:childTnLst>
                              </p:cTn>
                            </p:par>
                            <p:par>
                              <p:cTn id="71" fill="hold">
                                <p:stCondLst>
                                  <p:cond delay="4100"/>
                                </p:stCondLst>
                                <p:childTnLst>
                                  <p:par>
                                    <p:cTn id="72" presetID="2" presetClass="entr" presetSubtype="8" fill="hold" grpId="0" nodeType="afterEffect" p14:presetBounceEnd="56667">
                                      <p:stCondLst>
                                        <p:cond delay="0"/>
                                      </p:stCondLst>
                                      <p:childTnLst>
                                        <p:set>
                                          <p:cBhvr>
                                            <p:cTn id="73" dur="1" fill="hold">
                                              <p:stCondLst>
                                                <p:cond delay="0"/>
                                              </p:stCondLst>
                                            </p:cTn>
                                            <p:tgtEl>
                                              <p:spTgt spid="99"/>
                                            </p:tgtEl>
                                            <p:attrNameLst>
                                              <p:attrName>style.visibility</p:attrName>
                                            </p:attrNameLst>
                                          </p:cBhvr>
                                          <p:to>
                                            <p:strVal val="visible"/>
                                          </p:to>
                                        </p:set>
                                        <p:anim calcmode="lin" valueType="num" p14:bounceEnd="56667">
                                          <p:cBhvr additive="base">
                                            <p:cTn id="74" dur="300" fill="hold"/>
                                            <p:tgtEl>
                                              <p:spTgt spid="99"/>
                                            </p:tgtEl>
                                            <p:attrNameLst>
                                              <p:attrName>ppt_x</p:attrName>
                                            </p:attrNameLst>
                                          </p:cBhvr>
                                          <p:tavLst>
                                            <p:tav tm="0">
                                              <p:val>
                                                <p:strVal val="0-#ppt_w/2"/>
                                              </p:val>
                                            </p:tav>
                                            <p:tav tm="100000">
                                              <p:val>
                                                <p:strVal val="#ppt_x"/>
                                              </p:val>
                                            </p:tav>
                                          </p:tavLst>
                                        </p:anim>
                                        <p:anim calcmode="lin" valueType="num" p14:bounceEnd="56667">
                                          <p:cBhvr additive="base">
                                            <p:cTn id="75" dur="300" fill="hold"/>
                                            <p:tgtEl>
                                              <p:spTgt spid="99"/>
                                            </p:tgtEl>
                                            <p:attrNameLst>
                                              <p:attrName>ppt_y</p:attrName>
                                            </p:attrNameLst>
                                          </p:cBhvr>
                                          <p:tavLst>
                                            <p:tav tm="0">
                                              <p:val>
                                                <p:strVal val="#ppt_y"/>
                                              </p:val>
                                            </p:tav>
                                            <p:tav tm="100000">
                                              <p:val>
                                                <p:strVal val="#ppt_y"/>
                                              </p:val>
                                            </p:tav>
                                          </p:tavLst>
                                        </p:anim>
                                      </p:childTnLst>
                                    </p:cTn>
                                  </p:par>
                                </p:childTnLst>
                              </p:cTn>
                            </p:par>
                            <p:par>
                              <p:cTn id="76" fill="hold">
                                <p:stCondLst>
                                  <p:cond delay="4400"/>
                                </p:stCondLst>
                                <p:childTnLst>
                                  <p:par>
                                    <p:cTn id="77" presetID="2" presetClass="entr" presetSubtype="8" fill="hold" grpId="0" nodeType="afterEffect" p14:presetBounceEnd="56667">
                                      <p:stCondLst>
                                        <p:cond delay="0"/>
                                      </p:stCondLst>
                                      <p:childTnLst>
                                        <p:set>
                                          <p:cBhvr>
                                            <p:cTn id="78" dur="1" fill="hold">
                                              <p:stCondLst>
                                                <p:cond delay="0"/>
                                              </p:stCondLst>
                                            </p:cTn>
                                            <p:tgtEl>
                                              <p:spTgt spid="100"/>
                                            </p:tgtEl>
                                            <p:attrNameLst>
                                              <p:attrName>style.visibility</p:attrName>
                                            </p:attrNameLst>
                                          </p:cBhvr>
                                          <p:to>
                                            <p:strVal val="visible"/>
                                          </p:to>
                                        </p:set>
                                        <p:anim calcmode="lin" valueType="num" p14:bounceEnd="56667">
                                          <p:cBhvr additive="base">
                                            <p:cTn id="79" dur="300" fill="hold"/>
                                            <p:tgtEl>
                                              <p:spTgt spid="100"/>
                                            </p:tgtEl>
                                            <p:attrNameLst>
                                              <p:attrName>ppt_x</p:attrName>
                                            </p:attrNameLst>
                                          </p:cBhvr>
                                          <p:tavLst>
                                            <p:tav tm="0">
                                              <p:val>
                                                <p:strVal val="0-#ppt_w/2"/>
                                              </p:val>
                                            </p:tav>
                                            <p:tav tm="100000">
                                              <p:val>
                                                <p:strVal val="#ppt_x"/>
                                              </p:val>
                                            </p:tav>
                                          </p:tavLst>
                                        </p:anim>
                                        <p:anim calcmode="lin" valueType="num" p14:bounceEnd="56667">
                                          <p:cBhvr additive="base">
                                            <p:cTn id="80" dur="300" fill="hold"/>
                                            <p:tgtEl>
                                              <p:spTgt spid="100"/>
                                            </p:tgtEl>
                                            <p:attrNameLst>
                                              <p:attrName>ppt_y</p:attrName>
                                            </p:attrNameLst>
                                          </p:cBhvr>
                                          <p:tavLst>
                                            <p:tav tm="0">
                                              <p:val>
                                                <p:strVal val="#ppt_y"/>
                                              </p:val>
                                            </p:tav>
                                            <p:tav tm="100000">
                                              <p:val>
                                                <p:strVal val="#ppt_y"/>
                                              </p:val>
                                            </p:tav>
                                          </p:tavLst>
                                        </p:anim>
                                      </p:childTnLst>
                                    </p:cTn>
                                  </p:par>
                                </p:childTnLst>
                              </p:cTn>
                            </p:par>
                            <p:par>
                              <p:cTn id="81" fill="hold">
                                <p:stCondLst>
                                  <p:cond delay="4700"/>
                                </p:stCondLst>
                                <p:childTnLst>
                                  <p:par>
                                    <p:cTn id="82" presetID="2" presetClass="entr" presetSubtype="8" fill="hold" grpId="0" nodeType="afterEffect" p14:presetBounceEnd="56667">
                                      <p:stCondLst>
                                        <p:cond delay="0"/>
                                      </p:stCondLst>
                                      <p:childTnLst>
                                        <p:set>
                                          <p:cBhvr>
                                            <p:cTn id="83" dur="1" fill="hold">
                                              <p:stCondLst>
                                                <p:cond delay="0"/>
                                              </p:stCondLst>
                                            </p:cTn>
                                            <p:tgtEl>
                                              <p:spTgt spid="101"/>
                                            </p:tgtEl>
                                            <p:attrNameLst>
                                              <p:attrName>style.visibility</p:attrName>
                                            </p:attrNameLst>
                                          </p:cBhvr>
                                          <p:to>
                                            <p:strVal val="visible"/>
                                          </p:to>
                                        </p:set>
                                        <p:anim calcmode="lin" valueType="num" p14:bounceEnd="56667">
                                          <p:cBhvr additive="base">
                                            <p:cTn id="84" dur="300" fill="hold"/>
                                            <p:tgtEl>
                                              <p:spTgt spid="101"/>
                                            </p:tgtEl>
                                            <p:attrNameLst>
                                              <p:attrName>ppt_x</p:attrName>
                                            </p:attrNameLst>
                                          </p:cBhvr>
                                          <p:tavLst>
                                            <p:tav tm="0">
                                              <p:val>
                                                <p:strVal val="0-#ppt_w/2"/>
                                              </p:val>
                                            </p:tav>
                                            <p:tav tm="100000">
                                              <p:val>
                                                <p:strVal val="#ppt_x"/>
                                              </p:val>
                                            </p:tav>
                                          </p:tavLst>
                                        </p:anim>
                                        <p:anim calcmode="lin" valueType="num" p14:bounceEnd="56667">
                                          <p:cBhvr additive="base">
                                            <p:cTn id="85" dur="300" fill="hold"/>
                                            <p:tgtEl>
                                              <p:spTgt spid="101"/>
                                            </p:tgtEl>
                                            <p:attrNameLst>
                                              <p:attrName>ppt_y</p:attrName>
                                            </p:attrNameLst>
                                          </p:cBhvr>
                                          <p:tavLst>
                                            <p:tav tm="0">
                                              <p:val>
                                                <p:strVal val="#ppt_y"/>
                                              </p:val>
                                            </p:tav>
                                            <p:tav tm="100000">
                                              <p:val>
                                                <p:strVal val="#ppt_y"/>
                                              </p:val>
                                            </p:tav>
                                          </p:tavLst>
                                        </p:anim>
                                      </p:childTnLst>
                                    </p:cTn>
                                  </p:par>
                                </p:childTnLst>
                              </p:cTn>
                            </p:par>
                            <p:par>
                              <p:cTn id="86" fill="hold">
                                <p:stCondLst>
                                  <p:cond delay="5000"/>
                                </p:stCondLst>
                                <p:childTnLst>
                                  <p:par>
                                    <p:cTn id="87" presetID="2" presetClass="entr" presetSubtype="8" fill="hold" grpId="0" nodeType="afterEffect" p14:presetBounceEnd="56667">
                                      <p:stCondLst>
                                        <p:cond delay="0"/>
                                      </p:stCondLst>
                                      <p:childTnLst>
                                        <p:set>
                                          <p:cBhvr>
                                            <p:cTn id="88" dur="1" fill="hold">
                                              <p:stCondLst>
                                                <p:cond delay="0"/>
                                              </p:stCondLst>
                                            </p:cTn>
                                            <p:tgtEl>
                                              <p:spTgt spid="102"/>
                                            </p:tgtEl>
                                            <p:attrNameLst>
                                              <p:attrName>style.visibility</p:attrName>
                                            </p:attrNameLst>
                                          </p:cBhvr>
                                          <p:to>
                                            <p:strVal val="visible"/>
                                          </p:to>
                                        </p:set>
                                        <p:anim calcmode="lin" valueType="num" p14:bounceEnd="56667">
                                          <p:cBhvr additive="base">
                                            <p:cTn id="89" dur="300" fill="hold"/>
                                            <p:tgtEl>
                                              <p:spTgt spid="102"/>
                                            </p:tgtEl>
                                            <p:attrNameLst>
                                              <p:attrName>ppt_x</p:attrName>
                                            </p:attrNameLst>
                                          </p:cBhvr>
                                          <p:tavLst>
                                            <p:tav tm="0">
                                              <p:val>
                                                <p:strVal val="0-#ppt_w/2"/>
                                              </p:val>
                                            </p:tav>
                                            <p:tav tm="100000">
                                              <p:val>
                                                <p:strVal val="#ppt_x"/>
                                              </p:val>
                                            </p:tav>
                                          </p:tavLst>
                                        </p:anim>
                                        <p:anim calcmode="lin" valueType="num" p14:bounceEnd="56667">
                                          <p:cBhvr additive="base">
                                            <p:cTn id="90" dur="3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97" grpId="0"/>
          <p:bldP spid="98" grpId="0"/>
          <p:bldP spid="99" grpId="0"/>
          <p:bldP spid="100" grpId="0"/>
          <p:bldP spid="101" grpId="0"/>
          <p:bldP spid="10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4" decel="40000"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400" fill="hold"/>
                                            <p:tgtEl>
                                              <p:spTgt spid="62"/>
                                            </p:tgtEl>
                                            <p:attrNameLst>
                                              <p:attrName>ppt_x</p:attrName>
                                            </p:attrNameLst>
                                          </p:cBhvr>
                                          <p:tavLst>
                                            <p:tav tm="0">
                                              <p:val>
                                                <p:strVal val="#ppt_x"/>
                                              </p:val>
                                            </p:tav>
                                            <p:tav tm="100000">
                                              <p:val>
                                                <p:strVal val="#ppt_x"/>
                                              </p:val>
                                            </p:tav>
                                          </p:tavLst>
                                        </p:anim>
                                        <p:anim calcmode="lin" valueType="num">
                                          <p:cBhvr additive="base">
                                            <p:cTn id="40" dur="400" fill="hold"/>
                                            <p:tgtEl>
                                              <p:spTgt spid="62"/>
                                            </p:tgtEl>
                                            <p:attrNameLst>
                                              <p:attrName>ppt_y</p:attrName>
                                            </p:attrNameLst>
                                          </p:cBhvr>
                                          <p:tavLst>
                                            <p:tav tm="0">
                                              <p:val>
                                                <p:strVal val="1+#ppt_h/2"/>
                                              </p:val>
                                            </p:tav>
                                            <p:tav tm="100000">
                                              <p:val>
                                                <p:strVal val="#ppt_y"/>
                                              </p:val>
                                            </p:tav>
                                          </p:tavLst>
                                        </p:anim>
                                      </p:childTnLst>
                                    </p:cTn>
                                  </p:par>
                                  <p:par>
                                    <p:cTn id="41" presetID="2" presetClass="entr" presetSubtype="4" decel="40000" fill="hold" nodeType="withEffect">
                                      <p:stCondLst>
                                        <p:cond delay="0"/>
                                      </p:stCondLst>
                                      <p:childTnLst>
                                        <p:set>
                                          <p:cBhvr>
                                            <p:cTn id="42" dur="1" fill="hold">
                                              <p:stCondLst>
                                                <p:cond delay="0"/>
                                              </p:stCondLst>
                                            </p:cTn>
                                            <p:tgtEl>
                                              <p:spTgt spid="77"/>
                                            </p:tgtEl>
                                            <p:attrNameLst>
                                              <p:attrName>style.visibility</p:attrName>
                                            </p:attrNameLst>
                                          </p:cBhvr>
                                          <p:to>
                                            <p:strVal val="visible"/>
                                          </p:to>
                                        </p:set>
                                        <p:anim calcmode="lin" valueType="num">
                                          <p:cBhvr additive="base">
                                            <p:cTn id="43" dur="400" fill="hold"/>
                                            <p:tgtEl>
                                              <p:spTgt spid="77"/>
                                            </p:tgtEl>
                                            <p:attrNameLst>
                                              <p:attrName>ppt_x</p:attrName>
                                            </p:attrNameLst>
                                          </p:cBhvr>
                                          <p:tavLst>
                                            <p:tav tm="0">
                                              <p:val>
                                                <p:strVal val="#ppt_x"/>
                                              </p:val>
                                            </p:tav>
                                            <p:tav tm="100000">
                                              <p:val>
                                                <p:strVal val="#ppt_x"/>
                                              </p:val>
                                            </p:tav>
                                          </p:tavLst>
                                        </p:anim>
                                        <p:anim calcmode="lin" valueType="num">
                                          <p:cBhvr additive="base">
                                            <p:cTn id="44" dur="400" fill="hold"/>
                                            <p:tgtEl>
                                              <p:spTgt spid="77"/>
                                            </p:tgtEl>
                                            <p:attrNameLst>
                                              <p:attrName>ppt_y</p:attrName>
                                            </p:attrNameLst>
                                          </p:cBhvr>
                                          <p:tavLst>
                                            <p:tav tm="0">
                                              <p:val>
                                                <p:strVal val="1+#ppt_h/2"/>
                                              </p:val>
                                            </p:tav>
                                            <p:tav tm="100000">
                                              <p:val>
                                                <p:strVal val="#ppt_y"/>
                                              </p:val>
                                            </p:tav>
                                          </p:tavLst>
                                        </p:anim>
                                      </p:childTnLst>
                                    </p:cTn>
                                  </p:par>
                                  <p:par>
                                    <p:cTn id="45" presetID="2" presetClass="entr" presetSubtype="4" decel="40000" fill="hold" nodeType="with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additive="base">
                                            <p:cTn id="47" dur="400" fill="hold"/>
                                            <p:tgtEl>
                                              <p:spTgt spid="87"/>
                                            </p:tgtEl>
                                            <p:attrNameLst>
                                              <p:attrName>ppt_x</p:attrName>
                                            </p:attrNameLst>
                                          </p:cBhvr>
                                          <p:tavLst>
                                            <p:tav tm="0">
                                              <p:val>
                                                <p:strVal val="#ppt_x"/>
                                              </p:val>
                                            </p:tav>
                                            <p:tav tm="100000">
                                              <p:val>
                                                <p:strVal val="#ppt_x"/>
                                              </p:val>
                                            </p:tav>
                                          </p:tavLst>
                                        </p:anim>
                                        <p:anim calcmode="lin" valueType="num">
                                          <p:cBhvr additive="base">
                                            <p:cTn id="48" dur="400" fill="hold"/>
                                            <p:tgtEl>
                                              <p:spTgt spid="87"/>
                                            </p:tgtEl>
                                            <p:attrNameLst>
                                              <p:attrName>ppt_y</p:attrName>
                                            </p:attrNameLst>
                                          </p:cBhvr>
                                          <p:tavLst>
                                            <p:tav tm="0">
                                              <p:val>
                                                <p:strVal val="1+#ppt_h/2"/>
                                              </p:val>
                                            </p:tav>
                                            <p:tav tm="100000">
                                              <p:val>
                                                <p:strVal val="#ppt_y"/>
                                              </p:val>
                                            </p:tav>
                                          </p:tavLst>
                                        </p:anim>
                                      </p:childTnLst>
                                    </p:cTn>
                                  </p:par>
                                  <p:par>
                                    <p:cTn id="49" presetID="2" presetClass="entr" presetSubtype="1" decel="40000" fill="hold" nodeType="withEffect">
                                      <p:stCondLst>
                                        <p:cond delay="0"/>
                                      </p:stCondLst>
                                      <p:childTnLst>
                                        <p:set>
                                          <p:cBhvr>
                                            <p:cTn id="50" dur="1" fill="hold">
                                              <p:stCondLst>
                                                <p:cond delay="0"/>
                                              </p:stCondLst>
                                            </p:cTn>
                                            <p:tgtEl>
                                              <p:spTgt spid="67"/>
                                            </p:tgtEl>
                                            <p:attrNameLst>
                                              <p:attrName>style.visibility</p:attrName>
                                            </p:attrNameLst>
                                          </p:cBhvr>
                                          <p:to>
                                            <p:strVal val="visible"/>
                                          </p:to>
                                        </p:set>
                                        <p:anim calcmode="lin" valueType="num">
                                          <p:cBhvr additive="base">
                                            <p:cTn id="51" dur="400" fill="hold"/>
                                            <p:tgtEl>
                                              <p:spTgt spid="67"/>
                                            </p:tgtEl>
                                            <p:attrNameLst>
                                              <p:attrName>ppt_x</p:attrName>
                                            </p:attrNameLst>
                                          </p:cBhvr>
                                          <p:tavLst>
                                            <p:tav tm="0">
                                              <p:val>
                                                <p:strVal val="#ppt_x"/>
                                              </p:val>
                                            </p:tav>
                                            <p:tav tm="100000">
                                              <p:val>
                                                <p:strVal val="#ppt_x"/>
                                              </p:val>
                                            </p:tav>
                                          </p:tavLst>
                                        </p:anim>
                                        <p:anim calcmode="lin" valueType="num">
                                          <p:cBhvr additive="base">
                                            <p:cTn id="52" dur="400" fill="hold"/>
                                            <p:tgtEl>
                                              <p:spTgt spid="67"/>
                                            </p:tgtEl>
                                            <p:attrNameLst>
                                              <p:attrName>ppt_y</p:attrName>
                                            </p:attrNameLst>
                                          </p:cBhvr>
                                          <p:tavLst>
                                            <p:tav tm="0">
                                              <p:val>
                                                <p:strVal val="0-#ppt_h/2"/>
                                              </p:val>
                                            </p:tav>
                                            <p:tav tm="100000">
                                              <p:val>
                                                <p:strVal val="#ppt_y"/>
                                              </p:val>
                                            </p:tav>
                                          </p:tavLst>
                                        </p:anim>
                                      </p:childTnLst>
                                    </p:cTn>
                                  </p:par>
                                  <p:par>
                                    <p:cTn id="53" presetID="2" presetClass="entr" presetSubtype="1" decel="40000" fill="hold" nodeType="withEffect">
                                      <p:stCondLst>
                                        <p:cond delay="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400" fill="hold"/>
                                            <p:tgtEl>
                                              <p:spTgt spid="82"/>
                                            </p:tgtEl>
                                            <p:attrNameLst>
                                              <p:attrName>ppt_x</p:attrName>
                                            </p:attrNameLst>
                                          </p:cBhvr>
                                          <p:tavLst>
                                            <p:tav tm="0">
                                              <p:val>
                                                <p:strVal val="#ppt_x"/>
                                              </p:val>
                                            </p:tav>
                                            <p:tav tm="100000">
                                              <p:val>
                                                <p:strVal val="#ppt_x"/>
                                              </p:val>
                                            </p:tav>
                                          </p:tavLst>
                                        </p:anim>
                                        <p:anim calcmode="lin" valueType="num">
                                          <p:cBhvr additive="base">
                                            <p:cTn id="56" dur="400" fill="hold"/>
                                            <p:tgtEl>
                                              <p:spTgt spid="82"/>
                                            </p:tgtEl>
                                            <p:attrNameLst>
                                              <p:attrName>ppt_y</p:attrName>
                                            </p:attrNameLst>
                                          </p:cBhvr>
                                          <p:tavLst>
                                            <p:tav tm="0">
                                              <p:val>
                                                <p:strVal val="0-#ppt_h/2"/>
                                              </p:val>
                                            </p:tav>
                                            <p:tav tm="100000">
                                              <p:val>
                                                <p:strVal val="#ppt_y"/>
                                              </p:val>
                                            </p:tav>
                                          </p:tavLst>
                                        </p:anim>
                                      </p:childTnLst>
                                    </p:cTn>
                                  </p:par>
                                  <p:par>
                                    <p:cTn id="57" presetID="2" presetClass="entr" presetSubtype="1" decel="40000" fill="hold" nodeType="withEffect">
                                      <p:stCondLst>
                                        <p:cond delay="0"/>
                                      </p:stCondLst>
                                      <p:childTnLst>
                                        <p:set>
                                          <p:cBhvr>
                                            <p:cTn id="58" dur="1" fill="hold">
                                              <p:stCondLst>
                                                <p:cond delay="0"/>
                                              </p:stCondLst>
                                            </p:cTn>
                                            <p:tgtEl>
                                              <p:spTgt spid="92"/>
                                            </p:tgtEl>
                                            <p:attrNameLst>
                                              <p:attrName>style.visibility</p:attrName>
                                            </p:attrNameLst>
                                          </p:cBhvr>
                                          <p:to>
                                            <p:strVal val="visible"/>
                                          </p:to>
                                        </p:set>
                                        <p:anim calcmode="lin" valueType="num">
                                          <p:cBhvr additive="base">
                                            <p:cTn id="59" dur="400" fill="hold"/>
                                            <p:tgtEl>
                                              <p:spTgt spid="92"/>
                                            </p:tgtEl>
                                            <p:attrNameLst>
                                              <p:attrName>ppt_x</p:attrName>
                                            </p:attrNameLst>
                                          </p:cBhvr>
                                          <p:tavLst>
                                            <p:tav tm="0">
                                              <p:val>
                                                <p:strVal val="#ppt_x"/>
                                              </p:val>
                                            </p:tav>
                                            <p:tav tm="100000">
                                              <p:val>
                                                <p:strVal val="#ppt_x"/>
                                              </p:val>
                                            </p:tav>
                                          </p:tavLst>
                                        </p:anim>
                                        <p:anim calcmode="lin" valueType="num">
                                          <p:cBhvr additive="base">
                                            <p:cTn id="60" dur="400" fill="hold"/>
                                            <p:tgtEl>
                                              <p:spTgt spid="92"/>
                                            </p:tgtEl>
                                            <p:attrNameLst>
                                              <p:attrName>ppt_y</p:attrName>
                                            </p:attrNameLst>
                                          </p:cBhvr>
                                          <p:tavLst>
                                            <p:tav tm="0">
                                              <p:val>
                                                <p:strVal val="0-#ppt_h/2"/>
                                              </p:val>
                                            </p:tav>
                                            <p:tav tm="100000">
                                              <p:val>
                                                <p:strVal val="#ppt_y"/>
                                              </p:val>
                                            </p:tav>
                                          </p:tavLst>
                                        </p:anim>
                                      </p:childTnLst>
                                    </p:cTn>
                                  </p:par>
                                </p:childTnLst>
                              </p:cTn>
                            </p:par>
                            <p:par>
                              <p:cTn id="61" fill="hold">
                                <p:stCondLst>
                                  <p:cond delay="3500"/>
                                </p:stCondLst>
                                <p:childTnLst>
                                  <p:par>
                                    <p:cTn id="62" presetID="2" presetClass="entr" presetSubtype="8" fill="hold" grpId="0" nodeType="afterEffect">
                                      <p:stCondLst>
                                        <p:cond delay="0"/>
                                      </p:stCondLst>
                                      <p:childTnLst>
                                        <p:set>
                                          <p:cBhvr>
                                            <p:cTn id="63" dur="1" fill="hold">
                                              <p:stCondLst>
                                                <p:cond delay="0"/>
                                              </p:stCondLst>
                                            </p:cTn>
                                            <p:tgtEl>
                                              <p:spTgt spid="97"/>
                                            </p:tgtEl>
                                            <p:attrNameLst>
                                              <p:attrName>style.visibility</p:attrName>
                                            </p:attrNameLst>
                                          </p:cBhvr>
                                          <p:to>
                                            <p:strVal val="visible"/>
                                          </p:to>
                                        </p:set>
                                        <p:anim calcmode="lin" valueType="num">
                                          <p:cBhvr additive="base">
                                            <p:cTn id="64" dur="300" fill="hold"/>
                                            <p:tgtEl>
                                              <p:spTgt spid="97"/>
                                            </p:tgtEl>
                                            <p:attrNameLst>
                                              <p:attrName>ppt_x</p:attrName>
                                            </p:attrNameLst>
                                          </p:cBhvr>
                                          <p:tavLst>
                                            <p:tav tm="0">
                                              <p:val>
                                                <p:strVal val="0-#ppt_w/2"/>
                                              </p:val>
                                            </p:tav>
                                            <p:tav tm="100000">
                                              <p:val>
                                                <p:strVal val="#ppt_x"/>
                                              </p:val>
                                            </p:tav>
                                          </p:tavLst>
                                        </p:anim>
                                        <p:anim calcmode="lin" valueType="num">
                                          <p:cBhvr additive="base">
                                            <p:cTn id="65" dur="300" fill="hold"/>
                                            <p:tgtEl>
                                              <p:spTgt spid="97"/>
                                            </p:tgtEl>
                                            <p:attrNameLst>
                                              <p:attrName>ppt_y</p:attrName>
                                            </p:attrNameLst>
                                          </p:cBhvr>
                                          <p:tavLst>
                                            <p:tav tm="0">
                                              <p:val>
                                                <p:strVal val="#ppt_y"/>
                                              </p:val>
                                            </p:tav>
                                            <p:tav tm="100000">
                                              <p:val>
                                                <p:strVal val="#ppt_y"/>
                                              </p:val>
                                            </p:tav>
                                          </p:tavLst>
                                        </p:anim>
                                      </p:childTnLst>
                                    </p:cTn>
                                  </p:par>
                                </p:childTnLst>
                              </p:cTn>
                            </p:par>
                            <p:par>
                              <p:cTn id="66" fill="hold">
                                <p:stCondLst>
                                  <p:cond delay="3800"/>
                                </p:stCondLst>
                                <p:childTnLst>
                                  <p:par>
                                    <p:cTn id="67" presetID="2" presetClass="entr" presetSubtype="8" fill="hold" grpId="0" nodeType="afterEffect">
                                      <p:stCondLst>
                                        <p:cond delay="0"/>
                                      </p:stCondLst>
                                      <p:childTnLst>
                                        <p:set>
                                          <p:cBhvr>
                                            <p:cTn id="68" dur="1" fill="hold">
                                              <p:stCondLst>
                                                <p:cond delay="0"/>
                                              </p:stCondLst>
                                            </p:cTn>
                                            <p:tgtEl>
                                              <p:spTgt spid="98"/>
                                            </p:tgtEl>
                                            <p:attrNameLst>
                                              <p:attrName>style.visibility</p:attrName>
                                            </p:attrNameLst>
                                          </p:cBhvr>
                                          <p:to>
                                            <p:strVal val="visible"/>
                                          </p:to>
                                        </p:set>
                                        <p:anim calcmode="lin" valueType="num">
                                          <p:cBhvr additive="base">
                                            <p:cTn id="69" dur="300" fill="hold"/>
                                            <p:tgtEl>
                                              <p:spTgt spid="98"/>
                                            </p:tgtEl>
                                            <p:attrNameLst>
                                              <p:attrName>ppt_x</p:attrName>
                                            </p:attrNameLst>
                                          </p:cBhvr>
                                          <p:tavLst>
                                            <p:tav tm="0">
                                              <p:val>
                                                <p:strVal val="0-#ppt_w/2"/>
                                              </p:val>
                                            </p:tav>
                                            <p:tav tm="100000">
                                              <p:val>
                                                <p:strVal val="#ppt_x"/>
                                              </p:val>
                                            </p:tav>
                                          </p:tavLst>
                                        </p:anim>
                                        <p:anim calcmode="lin" valueType="num">
                                          <p:cBhvr additive="base">
                                            <p:cTn id="70" dur="300" fill="hold"/>
                                            <p:tgtEl>
                                              <p:spTgt spid="98"/>
                                            </p:tgtEl>
                                            <p:attrNameLst>
                                              <p:attrName>ppt_y</p:attrName>
                                            </p:attrNameLst>
                                          </p:cBhvr>
                                          <p:tavLst>
                                            <p:tav tm="0">
                                              <p:val>
                                                <p:strVal val="#ppt_y"/>
                                              </p:val>
                                            </p:tav>
                                            <p:tav tm="100000">
                                              <p:val>
                                                <p:strVal val="#ppt_y"/>
                                              </p:val>
                                            </p:tav>
                                          </p:tavLst>
                                        </p:anim>
                                      </p:childTnLst>
                                    </p:cTn>
                                  </p:par>
                                </p:childTnLst>
                              </p:cTn>
                            </p:par>
                            <p:par>
                              <p:cTn id="71" fill="hold">
                                <p:stCondLst>
                                  <p:cond delay="4100"/>
                                </p:stCondLst>
                                <p:childTnLst>
                                  <p:par>
                                    <p:cTn id="72" presetID="2" presetClass="entr" presetSubtype="8" fill="hold" grpId="0" nodeType="afterEffect">
                                      <p:stCondLst>
                                        <p:cond delay="0"/>
                                      </p:stCondLst>
                                      <p:childTnLst>
                                        <p:set>
                                          <p:cBhvr>
                                            <p:cTn id="73" dur="1" fill="hold">
                                              <p:stCondLst>
                                                <p:cond delay="0"/>
                                              </p:stCondLst>
                                            </p:cTn>
                                            <p:tgtEl>
                                              <p:spTgt spid="99"/>
                                            </p:tgtEl>
                                            <p:attrNameLst>
                                              <p:attrName>style.visibility</p:attrName>
                                            </p:attrNameLst>
                                          </p:cBhvr>
                                          <p:to>
                                            <p:strVal val="visible"/>
                                          </p:to>
                                        </p:set>
                                        <p:anim calcmode="lin" valueType="num">
                                          <p:cBhvr additive="base">
                                            <p:cTn id="74" dur="300" fill="hold"/>
                                            <p:tgtEl>
                                              <p:spTgt spid="99"/>
                                            </p:tgtEl>
                                            <p:attrNameLst>
                                              <p:attrName>ppt_x</p:attrName>
                                            </p:attrNameLst>
                                          </p:cBhvr>
                                          <p:tavLst>
                                            <p:tav tm="0">
                                              <p:val>
                                                <p:strVal val="0-#ppt_w/2"/>
                                              </p:val>
                                            </p:tav>
                                            <p:tav tm="100000">
                                              <p:val>
                                                <p:strVal val="#ppt_x"/>
                                              </p:val>
                                            </p:tav>
                                          </p:tavLst>
                                        </p:anim>
                                        <p:anim calcmode="lin" valueType="num">
                                          <p:cBhvr additive="base">
                                            <p:cTn id="75" dur="300" fill="hold"/>
                                            <p:tgtEl>
                                              <p:spTgt spid="99"/>
                                            </p:tgtEl>
                                            <p:attrNameLst>
                                              <p:attrName>ppt_y</p:attrName>
                                            </p:attrNameLst>
                                          </p:cBhvr>
                                          <p:tavLst>
                                            <p:tav tm="0">
                                              <p:val>
                                                <p:strVal val="#ppt_y"/>
                                              </p:val>
                                            </p:tav>
                                            <p:tav tm="100000">
                                              <p:val>
                                                <p:strVal val="#ppt_y"/>
                                              </p:val>
                                            </p:tav>
                                          </p:tavLst>
                                        </p:anim>
                                      </p:childTnLst>
                                    </p:cTn>
                                  </p:par>
                                </p:childTnLst>
                              </p:cTn>
                            </p:par>
                            <p:par>
                              <p:cTn id="76" fill="hold">
                                <p:stCondLst>
                                  <p:cond delay="4400"/>
                                </p:stCondLst>
                                <p:childTnLst>
                                  <p:par>
                                    <p:cTn id="77" presetID="2" presetClass="entr" presetSubtype="8" fill="hold" grpId="0" nodeType="afterEffect">
                                      <p:stCondLst>
                                        <p:cond delay="0"/>
                                      </p:stCondLst>
                                      <p:childTnLst>
                                        <p:set>
                                          <p:cBhvr>
                                            <p:cTn id="78" dur="1" fill="hold">
                                              <p:stCondLst>
                                                <p:cond delay="0"/>
                                              </p:stCondLst>
                                            </p:cTn>
                                            <p:tgtEl>
                                              <p:spTgt spid="100"/>
                                            </p:tgtEl>
                                            <p:attrNameLst>
                                              <p:attrName>style.visibility</p:attrName>
                                            </p:attrNameLst>
                                          </p:cBhvr>
                                          <p:to>
                                            <p:strVal val="visible"/>
                                          </p:to>
                                        </p:set>
                                        <p:anim calcmode="lin" valueType="num">
                                          <p:cBhvr additive="base">
                                            <p:cTn id="79" dur="300" fill="hold"/>
                                            <p:tgtEl>
                                              <p:spTgt spid="100"/>
                                            </p:tgtEl>
                                            <p:attrNameLst>
                                              <p:attrName>ppt_x</p:attrName>
                                            </p:attrNameLst>
                                          </p:cBhvr>
                                          <p:tavLst>
                                            <p:tav tm="0">
                                              <p:val>
                                                <p:strVal val="0-#ppt_w/2"/>
                                              </p:val>
                                            </p:tav>
                                            <p:tav tm="100000">
                                              <p:val>
                                                <p:strVal val="#ppt_x"/>
                                              </p:val>
                                            </p:tav>
                                          </p:tavLst>
                                        </p:anim>
                                        <p:anim calcmode="lin" valueType="num">
                                          <p:cBhvr additive="base">
                                            <p:cTn id="80" dur="300" fill="hold"/>
                                            <p:tgtEl>
                                              <p:spTgt spid="100"/>
                                            </p:tgtEl>
                                            <p:attrNameLst>
                                              <p:attrName>ppt_y</p:attrName>
                                            </p:attrNameLst>
                                          </p:cBhvr>
                                          <p:tavLst>
                                            <p:tav tm="0">
                                              <p:val>
                                                <p:strVal val="#ppt_y"/>
                                              </p:val>
                                            </p:tav>
                                            <p:tav tm="100000">
                                              <p:val>
                                                <p:strVal val="#ppt_y"/>
                                              </p:val>
                                            </p:tav>
                                          </p:tavLst>
                                        </p:anim>
                                      </p:childTnLst>
                                    </p:cTn>
                                  </p:par>
                                </p:childTnLst>
                              </p:cTn>
                            </p:par>
                            <p:par>
                              <p:cTn id="81" fill="hold">
                                <p:stCondLst>
                                  <p:cond delay="4700"/>
                                </p:stCondLst>
                                <p:childTnLst>
                                  <p:par>
                                    <p:cTn id="82" presetID="2" presetClass="entr" presetSubtype="8" fill="hold" grpId="0" nodeType="afterEffect">
                                      <p:stCondLst>
                                        <p:cond delay="0"/>
                                      </p:stCondLst>
                                      <p:childTnLst>
                                        <p:set>
                                          <p:cBhvr>
                                            <p:cTn id="83" dur="1" fill="hold">
                                              <p:stCondLst>
                                                <p:cond delay="0"/>
                                              </p:stCondLst>
                                            </p:cTn>
                                            <p:tgtEl>
                                              <p:spTgt spid="101"/>
                                            </p:tgtEl>
                                            <p:attrNameLst>
                                              <p:attrName>style.visibility</p:attrName>
                                            </p:attrNameLst>
                                          </p:cBhvr>
                                          <p:to>
                                            <p:strVal val="visible"/>
                                          </p:to>
                                        </p:set>
                                        <p:anim calcmode="lin" valueType="num">
                                          <p:cBhvr additive="base">
                                            <p:cTn id="84" dur="300" fill="hold"/>
                                            <p:tgtEl>
                                              <p:spTgt spid="101"/>
                                            </p:tgtEl>
                                            <p:attrNameLst>
                                              <p:attrName>ppt_x</p:attrName>
                                            </p:attrNameLst>
                                          </p:cBhvr>
                                          <p:tavLst>
                                            <p:tav tm="0">
                                              <p:val>
                                                <p:strVal val="0-#ppt_w/2"/>
                                              </p:val>
                                            </p:tav>
                                            <p:tav tm="100000">
                                              <p:val>
                                                <p:strVal val="#ppt_x"/>
                                              </p:val>
                                            </p:tav>
                                          </p:tavLst>
                                        </p:anim>
                                        <p:anim calcmode="lin" valueType="num">
                                          <p:cBhvr additive="base">
                                            <p:cTn id="85" dur="300" fill="hold"/>
                                            <p:tgtEl>
                                              <p:spTgt spid="101"/>
                                            </p:tgtEl>
                                            <p:attrNameLst>
                                              <p:attrName>ppt_y</p:attrName>
                                            </p:attrNameLst>
                                          </p:cBhvr>
                                          <p:tavLst>
                                            <p:tav tm="0">
                                              <p:val>
                                                <p:strVal val="#ppt_y"/>
                                              </p:val>
                                            </p:tav>
                                            <p:tav tm="100000">
                                              <p:val>
                                                <p:strVal val="#ppt_y"/>
                                              </p:val>
                                            </p:tav>
                                          </p:tavLst>
                                        </p:anim>
                                      </p:childTnLst>
                                    </p:cTn>
                                  </p:par>
                                </p:childTnLst>
                              </p:cTn>
                            </p:par>
                            <p:par>
                              <p:cTn id="86" fill="hold">
                                <p:stCondLst>
                                  <p:cond delay="5000"/>
                                </p:stCondLst>
                                <p:childTnLst>
                                  <p:par>
                                    <p:cTn id="87" presetID="2" presetClass="entr" presetSubtype="8" fill="hold" grpId="0" nodeType="afterEffect">
                                      <p:stCondLst>
                                        <p:cond delay="0"/>
                                      </p:stCondLst>
                                      <p:childTnLst>
                                        <p:set>
                                          <p:cBhvr>
                                            <p:cTn id="88" dur="1" fill="hold">
                                              <p:stCondLst>
                                                <p:cond delay="0"/>
                                              </p:stCondLst>
                                            </p:cTn>
                                            <p:tgtEl>
                                              <p:spTgt spid="102"/>
                                            </p:tgtEl>
                                            <p:attrNameLst>
                                              <p:attrName>style.visibility</p:attrName>
                                            </p:attrNameLst>
                                          </p:cBhvr>
                                          <p:to>
                                            <p:strVal val="visible"/>
                                          </p:to>
                                        </p:set>
                                        <p:anim calcmode="lin" valueType="num">
                                          <p:cBhvr additive="base">
                                            <p:cTn id="89" dur="300" fill="hold"/>
                                            <p:tgtEl>
                                              <p:spTgt spid="102"/>
                                            </p:tgtEl>
                                            <p:attrNameLst>
                                              <p:attrName>ppt_x</p:attrName>
                                            </p:attrNameLst>
                                          </p:cBhvr>
                                          <p:tavLst>
                                            <p:tav tm="0">
                                              <p:val>
                                                <p:strVal val="0-#ppt_w/2"/>
                                              </p:val>
                                            </p:tav>
                                            <p:tav tm="100000">
                                              <p:val>
                                                <p:strVal val="#ppt_x"/>
                                              </p:val>
                                            </p:tav>
                                          </p:tavLst>
                                        </p:anim>
                                        <p:anim calcmode="lin" valueType="num">
                                          <p:cBhvr additive="base">
                                            <p:cTn id="90" dur="3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97" grpId="0"/>
          <p:bldP spid="98" grpId="0"/>
          <p:bldP spid="99" grpId="0"/>
          <p:bldP spid="100" grpId="0"/>
          <p:bldP spid="101" grpId="0"/>
          <p:bldP spid="10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sp>
        <p:nvSpPr>
          <p:cNvPr id="47" name="矩形 46"/>
          <p:cNvSpPr/>
          <p:nvPr/>
        </p:nvSpPr>
        <p:spPr>
          <a:xfrm rot="2681994">
            <a:off x="6054733" y="1583639"/>
            <a:ext cx="1584176" cy="1584176"/>
          </a:xfrm>
          <a:prstGeom prst="rect">
            <a:avLst/>
          </a:prstGeom>
          <a:blipFill>
            <a:blip r:embed="rId3" cstate="print"/>
            <a:stretch>
              <a:fillRect/>
            </a:stretch>
          </a:blipFill>
          <a:ln w="635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48" name="组合 47"/>
          <p:cNvGrpSpPr/>
          <p:nvPr/>
        </p:nvGrpSpPr>
        <p:grpSpPr>
          <a:xfrm>
            <a:off x="1331640" y="1585272"/>
            <a:ext cx="1876744" cy="1584176"/>
            <a:chOff x="1347911" y="1199066"/>
            <a:chExt cx="1876744" cy="1584176"/>
          </a:xfrm>
          <a:effectLst/>
        </p:grpSpPr>
        <p:grpSp>
          <p:nvGrpSpPr>
            <p:cNvPr id="49" name="组合 48"/>
            <p:cNvGrpSpPr/>
            <p:nvPr/>
          </p:nvGrpSpPr>
          <p:grpSpPr>
            <a:xfrm>
              <a:off x="1347911" y="1199066"/>
              <a:ext cx="1876744" cy="1584176"/>
              <a:chOff x="2546467" y="1498022"/>
              <a:chExt cx="1876744" cy="1584176"/>
            </a:xfrm>
          </p:grpSpPr>
          <p:grpSp>
            <p:nvGrpSpPr>
              <p:cNvPr id="56" name="组合 55"/>
              <p:cNvGrpSpPr/>
              <p:nvPr/>
            </p:nvGrpSpPr>
            <p:grpSpPr>
              <a:xfrm>
                <a:off x="2546467" y="1498022"/>
                <a:ext cx="1876744" cy="1584176"/>
                <a:chOff x="3264677" y="2465499"/>
                <a:chExt cx="1876744" cy="1584176"/>
              </a:xfrm>
            </p:grpSpPr>
            <p:sp>
              <p:nvSpPr>
                <p:cNvPr id="58" name="矩形 57"/>
                <p:cNvSpPr/>
                <p:nvPr/>
              </p:nvSpPr>
              <p:spPr>
                <a:xfrm rot="2681994">
                  <a:off x="3410961" y="2465499"/>
                  <a:ext cx="1584176" cy="1584176"/>
                </a:xfrm>
                <a:prstGeom prst="rect">
                  <a:avLst/>
                </a:prstGeom>
                <a:solidFill>
                  <a:schemeClr val="tx2">
                    <a:lumMod val="50000"/>
                  </a:schemeClr>
                </a:solidFill>
                <a:ln w="635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9" name="矩形 58"/>
                <p:cNvSpPr/>
                <p:nvPr/>
              </p:nvSpPr>
              <p:spPr>
                <a:xfrm>
                  <a:off x="3264677" y="3031884"/>
                  <a:ext cx="1876744" cy="630942"/>
                </a:xfrm>
                <a:prstGeom prst="rect">
                  <a:avLst/>
                </a:prstGeom>
              </p:spPr>
              <p:txBody>
                <a:bodyPr wrap="square">
                  <a:spAutoFit/>
                </a:bodyPr>
                <a:lstStyle/>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这里填写内容</a:t>
                  </a:r>
                  <a:endParaRPr kumimoji="0" lang="en-US" altLang="zh-CN"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这里填写内容</a:t>
                  </a:r>
                </a:p>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这里填写</a:t>
                  </a: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内容</a:t>
                  </a: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57" name="椭圆 56"/>
              <p:cNvSpPr/>
              <p:nvPr/>
            </p:nvSpPr>
            <p:spPr>
              <a:xfrm>
                <a:off x="3312497" y="1560629"/>
                <a:ext cx="379747" cy="379747"/>
              </a:xfrm>
              <a:prstGeom prst="ellipse">
                <a:avLst/>
              </a:prstGeom>
              <a:solidFill>
                <a:sysClr val="window" lastClr="FFFFFF"/>
              </a:solidFill>
              <a:ln w="2540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0" name="组合 49"/>
            <p:cNvGrpSpPr/>
            <p:nvPr/>
          </p:nvGrpSpPr>
          <p:grpSpPr>
            <a:xfrm>
              <a:off x="2183068" y="1354741"/>
              <a:ext cx="241491" cy="206375"/>
              <a:chOff x="3362325" y="776288"/>
              <a:chExt cx="709613" cy="606425"/>
            </a:xfrm>
          </p:grpSpPr>
          <p:sp>
            <p:nvSpPr>
              <p:cNvPr id="51" name="Freeform 7"/>
              <p:cNvSpPr>
                <a:spLocks noEditPoints="1"/>
              </p:cNvSpPr>
              <p:nvPr/>
            </p:nvSpPr>
            <p:spPr bwMode="auto">
              <a:xfrm>
                <a:off x="3362325" y="1247775"/>
                <a:ext cx="365125" cy="134938"/>
              </a:xfrm>
              <a:custGeom>
                <a:avLst/>
                <a:gdLst>
                  <a:gd name="T0" fmla="*/ 16 w 97"/>
                  <a:gd name="T1" fmla="*/ 15 h 36"/>
                  <a:gd name="T2" fmla="*/ 81 w 97"/>
                  <a:gd name="T3" fmla="*/ 15 h 36"/>
                  <a:gd name="T4" fmla="*/ 88 w 97"/>
                  <a:gd name="T5" fmla="*/ 8 h 36"/>
                  <a:gd name="T6" fmla="*/ 88 w 97"/>
                  <a:gd name="T7" fmla="*/ 7 h 36"/>
                  <a:gd name="T8" fmla="*/ 81 w 97"/>
                  <a:gd name="T9" fmla="*/ 0 h 36"/>
                  <a:gd name="T10" fmla="*/ 16 w 97"/>
                  <a:gd name="T11" fmla="*/ 0 h 36"/>
                  <a:gd name="T12" fmla="*/ 9 w 97"/>
                  <a:gd name="T13" fmla="*/ 7 h 36"/>
                  <a:gd name="T14" fmla="*/ 9 w 97"/>
                  <a:gd name="T15" fmla="*/ 8 h 36"/>
                  <a:gd name="T16" fmla="*/ 16 w 97"/>
                  <a:gd name="T17" fmla="*/ 15 h 36"/>
                  <a:gd name="T18" fmla="*/ 90 w 97"/>
                  <a:gd name="T19" fmla="*/ 21 h 36"/>
                  <a:gd name="T20" fmla="*/ 7 w 97"/>
                  <a:gd name="T21" fmla="*/ 21 h 36"/>
                  <a:gd name="T22" fmla="*/ 0 w 97"/>
                  <a:gd name="T23" fmla="*/ 27 h 36"/>
                  <a:gd name="T24" fmla="*/ 0 w 97"/>
                  <a:gd name="T25" fmla="*/ 30 h 36"/>
                  <a:gd name="T26" fmla="*/ 7 w 97"/>
                  <a:gd name="T27" fmla="*/ 36 h 36"/>
                  <a:gd name="T28" fmla="*/ 90 w 97"/>
                  <a:gd name="T29" fmla="*/ 36 h 36"/>
                  <a:gd name="T30" fmla="*/ 97 w 97"/>
                  <a:gd name="T31" fmla="*/ 30 h 36"/>
                  <a:gd name="T32" fmla="*/ 97 w 97"/>
                  <a:gd name="T33" fmla="*/ 27 h 36"/>
                  <a:gd name="T34" fmla="*/ 90 w 97"/>
                  <a:gd name="T35"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7" h="36">
                    <a:moveTo>
                      <a:pt x="16" y="15"/>
                    </a:moveTo>
                    <a:cubicBezTo>
                      <a:pt x="81" y="15"/>
                      <a:pt x="81" y="15"/>
                      <a:pt x="81" y="15"/>
                    </a:cubicBezTo>
                    <a:cubicBezTo>
                      <a:pt x="85" y="15"/>
                      <a:pt x="88" y="12"/>
                      <a:pt x="88" y="8"/>
                    </a:cubicBezTo>
                    <a:cubicBezTo>
                      <a:pt x="88" y="7"/>
                      <a:pt x="88" y="7"/>
                      <a:pt x="88" y="7"/>
                    </a:cubicBezTo>
                    <a:cubicBezTo>
                      <a:pt x="88" y="3"/>
                      <a:pt x="85" y="0"/>
                      <a:pt x="81" y="0"/>
                    </a:cubicBezTo>
                    <a:cubicBezTo>
                      <a:pt x="16" y="0"/>
                      <a:pt x="16" y="0"/>
                      <a:pt x="16" y="0"/>
                    </a:cubicBezTo>
                    <a:cubicBezTo>
                      <a:pt x="12" y="0"/>
                      <a:pt x="9" y="3"/>
                      <a:pt x="9" y="7"/>
                    </a:cubicBezTo>
                    <a:cubicBezTo>
                      <a:pt x="9" y="8"/>
                      <a:pt x="9" y="8"/>
                      <a:pt x="9" y="8"/>
                    </a:cubicBezTo>
                    <a:cubicBezTo>
                      <a:pt x="9" y="12"/>
                      <a:pt x="12" y="15"/>
                      <a:pt x="16" y="15"/>
                    </a:cubicBezTo>
                    <a:close/>
                    <a:moveTo>
                      <a:pt x="90" y="21"/>
                    </a:moveTo>
                    <a:cubicBezTo>
                      <a:pt x="7" y="21"/>
                      <a:pt x="7" y="21"/>
                      <a:pt x="7" y="21"/>
                    </a:cubicBezTo>
                    <a:cubicBezTo>
                      <a:pt x="3" y="21"/>
                      <a:pt x="0" y="24"/>
                      <a:pt x="0" y="27"/>
                    </a:cubicBezTo>
                    <a:cubicBezTo>
                      <a:pt x="0" y="30"/>
                      <a:pt x="0" y="30"/>
                      <a:pt x="0" y="30"/>
                    </a:cubicBezTo>
                    <a:cubicBezTo>
                      <a:pt x="0" y="33"/>
                      <a:pt x="3" y="36"/>
                      <a:pt x="7" y="36"/>
                    </a:cubicBezTo>
                    <a:cubicBezTo>
                      <a:pt x="90" y="36"/>
                      <a:pt x="90" y="36"/>
                      <a:pt x="90" y="36"/>
                    </a:cubicBezTo>
                    <a:cubicBezTo>
                      <a:pt x="94" y="36"/>
                      <a:pt x="97" y="33"/>
                      <a:pt x="97" y="30"/>
                    </a:cubicBezTo>
                    <a:cubicBezTo>
                      <a:pt x="97" y="27"/>
                      <a:pt x="97" y="27"/>
                      <a:pt x="97" y="27"/>
                    </a:cubicBezTo>
                    <a:cubicBezTo>
                      <a:pt x="97" y="24"/>
                      <a:pt x="94" y="21"/>
                      <a:pt x="90" y="21"/>
                    </a:cubicBezTo>
                    <a:close/>
                  </a:path>
                </a:pathLst>
              </a:custGeom>
              <a:solidFill>
                <a:srgbClr val="5D5D5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8"/>
              <p:cNvSpPr>
                <a:spLocks/>
              </p:cNvSpPr>
              <p:nvPr/>
            </p:nvSpPr>
            <p:spPr bwMode="auto">
              <a:xfrm>
                <a:off x="3562350" y="862013"/>
                <a:ext cx="231775" cy="231775"/>
              </a:xfrm>
              <a:custGeom>
                <a:avLst/>
                <a:gdLst>
                  <a:gd name="T0" fmla="*/ 59 w 62"/>
                  <a:gd name="T1" fmla="*/ 28 h 62"/>
                  <a:gd name="T2" fmla="*/ 59 w 62"/>
                  <a:gd name="T3" fmla="*/ 40 h 62"/>
                  <a:gd name="T4" fmla="*/ 41 w 62"/>
                  <a:gd name="T5" fmla="*/ 58 h 62"/>
                  <a:gd name="T6" fmla="*/ 29 w 62"/>
                  <a:gd name="T7" fmla="*/ 58 h 62"/>
                  <a:gd name="T8" fmla="*/ 4 w 62"/>
                  <a:gd name="T9" fmla="*/ 33 h 62"/>
                  <a:gd name="T10" fmla="*/ 4 w 62"/>
                  <a:gd name="T11" fmla="*/ 21 h 62"/>
                  <a:gd name="T12" fmla="*/ 22 w 62"/>
                  <a:gd name="T13" fmla="*/ 3 h 62"/>
                  <a:gd name="T14" fmla="*/ 34 w 62"/>
                  <a:gd name="T15" fmla="*/ 3 h 62"/>
                  <a:gd name="T16" fmla="*/ 59 w 62"/>
                  <a:gd name="T17" fmla="*/ 2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2">
                    <a:moveTo>
                      <a:pt x="59" y="28"/>
                    </a:moveTo>
                    <a:cubicBezTo>
                      <a:pt x="62" y="32"/>
                      <a:pt x="62" y="37"/>
                      <a:pt x="59" y="40"/>
                    </a:cubicBezTo>
                    <a:cubicBezTo>
                      <a:pt x="41" y="58"/>
                      <a:pt x="41" y="58"/>
                      <a:pt x="41" y="58"/>
                    </a:cubicBezTo>
                    <a:cubicBezTo>
                      <a:pt x="37" y="62"/>
                      <a:pt x="32" y="62"/>
                      <a:pt x="29" y="58"/>
                    </a:cubicBezTo>
                    <a:cubicBezTo>
                      <a:pt x="4" y="33"/>
                      <a:pt x="4" y="33"/>
                      <a:pt x="4" y="33"/>
                    </a:cubicBezTo>
                    <a:cubicBezTo>
                      <a:pt x="0" y="30"/>
                      <a:pt x="0" y="25"/>
                      <a:pt x="4" y="21"/>
                    </a:cubicBezTo>
                    <a:cubicBezTo>
                      <a:pt x="22" y="3"/>
                      <a:pt x="22" y="3"/>
                      <a:pt x="22" y="3"/>
                    </a:cubicBezTo>
                    <a:cubicBezTo>
                      <a:pt x="25" y="0"/>
                      <a:pt x="30" y="0"/>
                      <a:pt x="34" y="3"/>
                    </a:cubicBezTo>
                    <a:lnTo>
                      <a:pt x="59" y="28"/>
                    </a:lnTo>
                    <a:close/>
                  </a:path>
                </a:pathLst>
              </a:custGeom>
              <a:solidFill>
                <a:srgbClr val="B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9"/>
              <p:cNvSpPr>
                <a:spLocks/>
              </p:cNvSpPr>
              <p:nvPr/>
            </p:nvSpPr>
            <p:spPr bwMode="auto">
              <a:xfrm>
                <a:off x="3475038" y="982663"/>
                <a:ext cx="200025" cy="198438"/>
              </a:xfrm>
              <a:custGeom>
                <a:avLst/>
                <a:gdLst>
                  <a:gd name="T0" fmla="*/ 52 w 53"/>
                  <a:gd name="T1" fmla="*/ 36 h 53"/>
                  <a:gd name="T2" fmla="*/ 52 w 53"/>
                  <a:gd name="T3" fmla="*/ 43 h 53"/>
                  <a:gd name="T4" fmla="*/ 43 w 53"/>
                  <a:gd name="T5" fmla="*/ 51 h 53"/>
                  <a:gd name="T6" fmla="*/ 37 w 53"/>
                  <a:gd name="T7" fmla="*/ 51 h 53"/>
                  <a:gd name="T8" fmla="*/ 2 w 53"/>
                  <a:gd name="T9" fmla="*/ 16 h 53"/>
                  <a:gd name="T10" fmla="*/ 2 w 53"/>
                  <a:gd name="T11" fmla="*/ 10 h 53"/>
                  <a:gd name="T12" fmla="*/ 10 w 53"/>
                  <a:gd name="T13" fmla="*/ 1 h 53"/>
                  <a:gd name="T14" fmla="*/ 17 w 53"/>
                  <a:gd name="T15" fmla="*/ 1 h 53"/>
                  <a:gd name="T16" fmla="*/ 52 w 53"/>
                  <a:gd name="T17" fmla="*/ 3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52" y="36"/>
                    </a:moveTo>
                    <a:cubicBezTo>
                      <a:pt x="53" y="38"/>
                      <a:pt x="53" y="41"/>
                      <a:pt x="52" y="43"/>
                    </a:cubicBezTo>
                    <a:cubicBezTo>
                      <a:pt x="43" y="51"/>
                      <a:pt x="43" y="51"/>
                      <a:pt x="43" y="51"/>
                    </a:cubicBezTo>
                    <a:cubicBezTo>
                      <a:pt x="42" y="53"/>
                      <a:pt x="39" y="53"/>
                      <a:pt x="37" y="51"/>
                    </a:cubicBezTo>
                    <a:cubicBezTo>
                      <a:pt x="2" y="16"/>
                      <a:pt x="2" y="16"/>
                      <a:pt x="2" y="16"/>
                    </a:cubicBezTo>
                    <a:cubicBezTo>
                      <a:pt x="0" y="14"/>
                      <a:pt x="0" y="11"/>
                      <a:pt x="2" y="10"/>
                    </a:cubicBezTo>
                    <a:cubicBezTo>
                      <a:pt x="10" y="1"/>
                      <a:pt x="10" y="1"/>
                      <a:pt x="10" y="1"/>
                    </a:cubicBezTo>
                    <a:cubicBezTo>
                      <a:pt x="12" y="0"/>
                      <a:pt x="15" y="0"/>
                      <a:pt x="17" y="1"/>
                    </a:cubicBezTo>
                    <a:lnTo>
                      <a:pt x="52" y="36"/>
                    </a:lnTo>
                    <a:close/>
                  </a:path>
                </a:pathLst>
              </a:custGeom>
              <a:solidFill>
                <a:srgbClr val="5D5D5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0"/>
              <p:cNvSpPr>
                <a:spLocks/>
              </p:cNvSpPr>
              <p:nvPr/>
            </p:nvSpPr>
            <p:spPr bwMode="auto">
              <a:xfrm>
                <a:off x="3681413" y="776288"/>
                <a:ext cx="200025" cy="198438"/>
              </a:xfrm>
              <a:custGeom>
                <a:avLst/>
                <a:gdLst>
                  <a:gd name="T0" fmla="*/ 51 w 53"/>
                  <a:gd name="T1" fmla="*/ 37 h 53"/>
                  <a:gd name="T2" fmla="*/ 51 w 53"/>
                  <a:gd name="T3" fmla="*/ 43 h 53"/>
                  <a:gd name="T4" fmla="*/ 43 w 53"/>
                  <a:gd name="T5" fmla="*/ 51 h 53"/>
                  <a:gd name="T6" fmla="*/ 37 w 53"/>
                  <a:gd name="T7" fmla="*/ 51 h 53"/>
                  <a:gd name="T8" fmla="*/ 2 w 53"/>
                  <a:gd name="T9" fmla="*/ 16 h 53"/>
                  <a:gd name="T10" fmla="*/ 2 w 53"/>
                  <a:gd name="T11" fmla="*/ 10 h 53"/>
                  <a:gd name="T12" fmla="*/ 10 w 53"/>
                  <a:gd name="T13" fmla="*/ 2 h 53"/>
                  <a:gd name="T14" fmla="*/ 16 w 53"/>
                  <a:gd name="T15" fmla="*/ 2 h 53"/>
                  <a:gd name="T16" fmla="*/ 51 w 53"/>
                  <a:gd name="T17" fmla="*/ 3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3">
                    <a:moveTo>
                      <a:pt x="51" y="37"/>
                    </a:moveTo>
                    <a:cubicBezTo>
                      <a:pt x="53" y="38"/>
                      <a:pt x="53" y="41"/>
                      <a:pt x="51" y="43"/>
                    </a:cubicBezTo>
                    <a:cubicBezTo>
                      <a:pt x="43" y="51"/>
                      <a:pt x="43" y="51"/>
                      <a:pt x="43" y="51"/>
                    </a:cubicBezTo>
                    <a:cubicBezTo>
                      <a:pt x="41" y="53"/>
                      <a:pt x="38" y="53"/>
                      <a:pt x="37" y="51"/>
                    </a:cubicBezTo>
                    <a:cubicBezTo>
                      <a:pt x="2" y="16"/>
                      <a:pt x="2" y="16"/>
                      <a:pt x="2" y="16"/>
                    </a:cubicBezTo>
                    <a:cubicBezTo>
                      <a:pt x="0" y="14"/>
                      <a:pt x="0" y="12"/>
                      <a:pt x="2" y="10"/>
                    </a:cubicBezTo>
                    <a:cubicBezTo>
                      <a:pt x="10" y="2"/>
                      <a:pt x="10" y="2"/>
                      <a:pt x="10" y="2"/>
                    </a:cubicBezTo>
                    <a:cubicBezTo>
                      <a:pt x="12" y="0"/>
                      <a:pt x="15" y="0"/>
                      <a:pt x="16" y="2"/>
                    </a:cubicBezTo>
                    <a:lnTo>
                      <a:pt x="51" y="37"/>
                    </a:lnTo>
                    <a:close/>
                  </a:path>
                </a:pathLst>
              </a:custGeom>
              <a:solidFill>
                <a:srgbClr val="5D5D5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11"/>
              <p:cNvSpPr>
                <a:spLocks/>
              </p:cNvSpPr>
              <p:nvPr/>
            </p:nvSpPr>
            <p:spPr bwMode="auto">
              <a:xfrm>
                <a:off x="3741738" y="1041400"/>
                <a:ext cx="330200" cy="327025"/>
              </a:xfrm>
              <a:custGeom>
                <a:avLst/>
                <a:gdLst>
                  <a:gd name="T0" fmla="*/ 83 w 88"/>
                  <a:gd name="T1" fmla="*/ 65 h 87"/>
                  <a:gd name="T2" fmla="*/ 72 w 88"/>
                  <a:gd name="T3" fmla="*/ 62 h 87"/>
                  <a:gd name="T4" fmla="*/ 52 w 88"/>
                  <a:gd name="T5" fmla="*/ 33 h 87"/>
                  <a:gd name="T6" fmla="*/ 21 w 88"/>
                  <a:gd name="T7" fmla="*/ 12 h 87"/>
                  <a:gd name="T8" fmla="*/ 21 w 88"/>
                  <a:gd name="T9" fmla="*/ 3 h 87"/>
                  <a:gd name="T10" fmla="*/ 7 w 88"/>
                  <a:gd name="T11" fmla="*/ 6 h 87"/>
                  <a:gd name="T12" fmla="*/ 3 w 88"/>
                  <a:gd name="T13" fmla="*/ 20 h 87"/>
                  <a:gd name="T14" fmla="*/ 12 w 88"/>
                  <a:gd name="T15" fmla="*/ 20 h 87"/>
                  <a:gd name="T16" fmla="*/ 33 w 88"/>
                  <a:gd name="T17" fmla="*/ 51 h 87"/>
                  <a:gd name="T18" fmla="*/ 62 w 88"/>
                  <a:gd name="T19" fmla="*/ 71 h 87"/>
                  <a:gd name="T20" fmla="*/ 66 w 88"/>
                  <a:gd name="T21" fmla="*/ 82 h 87"/>
                  <a:gd name="T22" fmla="*/ 83 w 88"/>
                  <a:gd name="T23" fmla="*/ 82 h 87"/>
                  <a:gd name="T24" fmla="*/ 83 w 88"/>
                  <a:gd name="T25" fmla="*/ 6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87">
                    <a:moveTo>
                      <a:pt x="83" y="65"/>
                    </a:moveTo>
                    <a:cubicBezTo>
                      <a:pt x="80" y="62"/>
                      <a:pt x="76" y="61"/>
                      <a:pt x="72" y="62"/>
                    </a:cubicBezTo>
                    <a:cubicBezTo>
                      <a:pt x="69" y="54"/>
                      <a:pt x="62" y="43"/>
                      <a:pt x="52" y="33"/>
                    </a:cubicBezTo>
                    <a:cubicBezTo>
                      <a:pt x="41" y="21"/>
                      <a:pt x="29" y="14"/>
                      <a:pt x="21" y="12"/>
                    </a:cubicBezTo>
                    <a:cubicBezTo>
                      <a:pt x="23" y="8"/>
                      <a:pt x="23" y="5"/>
                      <a:pt x="21" y="3"/>
                    </a:cubicBezTo>
                    <a:cubicBezTo>
                      <a:pt x="18" y="0"/>
                      <a:pt x="11" y="1"/>
                      <a:pt x="7" y="6"/>
                    </a:cubicBezTo>
                    <a:cubicBezTo>
                      <a:pt x="2" y="11"/>
                      <a:pt x="0" y="17"/>
                      <a:pt x="3" y="20"/>
                    </a:cubicBezTo>
                    <a:cubicBezTo>
                      <a:pt x="5" y="22"/>
                      <a:pt x="9" y="22"/>
                      <a:pt x="12" y="20"/>
                    </a:cubicBezTo>
                    <a:cubicBezTo>
                      <a:pt x="15" y="28"/>
                      <a:pt x="22" y="40"/>
                      <a:pt x="33" y="51"/>
                    </a:cubicBezTo>
                    <a:cubicBezTo>
                      <a:pt x="44" y="61"/>
                      <a:pt x="55" y="69"/>
                      <a:pt x="62" y="71"/>
                    </a:cubicBezTo>
                    <a:cubicBezTo>
                      <a:pt x="62" y="75"/>
                      <a:pt x="63" y="79"/>
                      <a:pt x="66" y="82"/>
                    </a:cubicBezTo>
                    <a:cubicBezTo>
                      <a:pt x="70" y="87"/>
                      <a:pt x="78" y="87"/>
                      <a:pt x="83" y="82"/>
                    </a:cubicBezTo>
                    <a:cubicBezTo>
                      <a:pt x="88" y="77"/>
                      <a:pt x="88" y="70"/>
                      <a:pt x="83" y="65"/>
                    </a:cubicBezTo>
                    <a:close/>
                  </a:path>
                </a:pathLst>
              </a:custGeom>
              <a:solidFill>
                <a:srgbClr val="B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60" name="组合 59"/>
          <p:cNvGrpSpPr/>
          <p:nvPr/>
        </p:nvGrpSpPr>
        <p:grpSpPr>
          <a:xfrm>
            <a:off x="2477442" y="2725460"/>
            <a:ext cx="1876744" cy="1584176"/>
            <a:chOff x="2558666" y="2715766"/>
            <a:chExt cx="1876744" cy="1584176"/>
          </a:xfrm>
        </p:grpSpPr>
        <p:grpSp>
          <p:nvGrpSpPr>
            <p:cNvPr id="61" name="组合 60"/>
            <p:cNvGrpSpPr/>
            <p:nvPr/>
          </p:nvGrpSpPr>
          <p:grpSpPr>
            <a:xfrm>
              <a:off x="2558666" y="2715766"/>
              <a:ext cx="1876744" cy="1584176"/>
              <a:chOff x="2546467" y="1498022"/>
              <a:chExt cx="1876744" cy="1584176"/>
            </a:xfrm>
          </p:grpSpPr>
          <p:grpSp>
            <p:nvGrpSpPr>
              <p:cNvPr id="108" name="组合 107"/>
              <p:cNvGrpSpPr/>
              <p:nvPr/>
            </p:nvGrpSpPr>
            <p:grpSpPr>
              <a:xfrm>
                <a:off x="2546467" y="1498022"/>
                <a:ext cx="1876744" cy="1584176"/>
                <a:chOff x="3264677" y="2465499"/>
                <a:chExt cx="1876744" cy="1584176"/>
              </a:xfrm>
            </p:grpSpPr>
            <p:sp>
              <p:nvSpPr>
                <p:cNvPr id="110" name="矩形 109"/>
                <p:cNvSpPr/>
                <p:nvPr/>
              </p:nvSpPr>
              <p:spPr>
                <a:xfrm rot="2681994">
                  <a:off x="3410961" y="2465499"/>
                  <a:ext cx="1584176" cy="1584176"/>
                </a:xfrm>
                <a:prstGeom prst="rect">
                  <a:avLst/>
                </a:prstGeom>
                <a:solidFill>
                  <a:schemeClr val="tx2"/>
                </a:solidFill>
                <a:ln w="635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1" name="矩形 110"/>
                <p:cNvSpPr/>
                <p:nvPr/>
              </p:nvSpPr>
              <p:spPr>
                <a:xfrm>
                  <a:off x="3264677" y="3031884"/>
                  <a:ext cx="1876744" cy="630942"/>
                </a:xfrm>
                <a:prstGeom prst="rect">
                  <a:avLst/>
                </a:prstGeom>
              </p:spPr>
              <p:txBody>
                <a:bodyPr wrap="square">
                  <a:spAutoFit/>
                </a:bodyPr>
                <a:lstStyle/>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这里填写内容</a:t>
                  </a:r>
                  <a:endParaRPr kumimoji="0" lang="en-US" altLang="zh-CN"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这里填写内容</a:t>
                  </a:r>
                </a:p>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这里填写</a:t>
                  </a: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内容</a:t>
                  </a: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109" name="椭圆 108"/>
              <p:cNvSpPr/>
              <p:nvPr/>
            </p:nvSpPr>
            <p:spPr>
              <a:xfrm>
                <a:off x="3312497" y="1560629"/>
                <a:ext cx="379747" cy="379747"/>
              </a:xfrm>
              <a:prstGeom prst="ellipse">
                <a:avLst/>
              </a:prstGeom>
              <a:solidFill>
                <a:sysClr val="window" lastClr="FFFFFF"/>
              </a:solidFill>
              <a:ln w="2540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3" name="组合 102"/>
            <p:cNvGrpSpPr/>
            <p:nvPr/>
          </p:nvGrpSpPr>
          <p:grpSpPr>
            <a:xfrm>
              <a:off x="3416162" y="2852651"/>
              <a:ext cx="196814" cy="210666"/>
              <a:chOff x="4184651" y="2220913"/>
              <a:chExt cx="615949" cy="696912"/>
            </a:xfrm>
          </p:grpSpPr>
          <p:sp>
            <p:nvSpPr>
              <p:cNvPr id="104" name="Freeform 16"/>
              <p:cNvSpPr>
                <a:spLocks/>
              </p:cNvSpPr>
              <p:nvPr/>
            </p:nvSpPr>
            <p:spPr bwMode="auto">
              <a:xfrm>
                <a:off x="4424363" y="2776538"/>
                <a:ext cx="46037" cy="60325"/>
              </a:xfrm>
              <a:custGeom>
                <a:avLst/>
                <a:gdLst>
                  <a:gd name="T0" fmla="*/ 6 w 12"/>
                  <a:gd name="T1" fmla="*/ 3 h 16"/>
                  <a:gd name="T2" fmla="*/ 0 w 12"/>
                  <a:gd name="T3" fmla="*/ 4 h 16"/>
                  <a:gd name="T4" fmla="*/ 7 w 12"/>
                  <a:gd name="T5" fmla="*/ 13 h 16"/>
                  <a:gd name="T6" fmla="*/ 10 w 12"/>
                  <a:gd name="T7" fmla="*/ 15 h 16"/>
                  <a:gd name="T8" fmla="*/ 12 w 12"/>
                  <a:gd name="T9" fmla="*/ 11 h 16"/>
                  <a:gd name="T10" fmla="*/ 11 w 12"/>
                  <a:gd name="T11" fmla="*/ 0 h 16"/>
                  <a:gd name="T12" fmla="*/ 6 w 12"/>
                  <a:gd name="T13" fmla="*/ 3 h 16"/>
                </a:gdLst>
                <a:ahLst/>
                <a:cxnLst>
                  <a:cxn ang="0">
                    <a:pos x="T0" y="T1"/>
                  </a:cxn>
                  <a:cxn ang="0">
                    <a:pos x="T2" y="T3"/>
                  </a:cxn>
                  <a:cxn ang="0">
                    <a:pos x="T4" y="T5"/>
                  </a:cxn>
                  <a:cxn ang="0">
                    <a:pos x="T6" y="T7"/>
                  </a:cxn>
                  <a:cxn ang="0">
                    <a:pos x="T8" y="T9"/>
                  </a:cxn>
                  <a:cxn ang="0">
                    <a:pos x="T10" y="T11"/>
                  </a:cxn>
                  <a:cxn ang="0">
                    <a:pos x="T12" y="T13"/>
                  </a:cxn>
                </a:cxnLst>
                <a:rect l="0" t="0" r="r" b="b"/>
                <a:pathLst>
                  <a:path w="12" h="16">
                    <a:moveTo>
                      <a:pt x="6" y="3"/>
                    </a:moveTo>
                    <a:cubicBezTo>
                      <a:pt x="4" y="4"/>
                      <a:pt x="2" y="4"/>
                      <a:pt x="0" y="4"/>
                    </a:cubicBezTo>
                    <a:cubicBezTo>
                      <a:pt x="7" y="13"/>
                      <a:pt x="7" y="13"/>
                      <a:pt x="7" y="13"/>
                    </a:cubicBezTo>
                    <a:cubicBezTo>
                      <a:pt x="8" y="15"/>
                      <a:pt x="9" y="16"/>
                      <a:pt x="10" y="15"/>
                    </a:cubicBezTo>
                    <a:cubicBezTo>
                      <a:pt x="12" y="14"/>
                      <a:pt x="12" y="13"/>
                      <a:pt x="12" y="11"/>
                    </a:cubicBezTo>
                    <a:cubicBezTo>
                      <a:pt x="11" y="0"/>
                      <a:pt x="11" y="0"/>
                      <a:pt x="11" y="0"/>
                    </a:cubicBezTo>
                    <a:cubicBezTo>
                      <a:pt x="9" y="1"/>
                      <a:pt x="8" y="2"/>
                      <a:pt x="6" y="3"/>
                    </a:cubicBezTo>
                    <a:close/>
                  </a:path>
                </a:pathLst>
              </a:custGeom>
              <a:solidFill>
                <a:srgbClr val="5D5D5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Freeform 17"/>
              <p:cNvSpPr>
                <a:spLocks/>
              </p:cNvSpPr>
              <p:nvPr/>
            </p:nvSpPr>
            <p:spPr bwMode="auto">
              <a:xfrm>
                <a:off x="4297363" y="2509838"/>
                <a:ext cx="179387" cy="269875"/>
              </a:xfrm>
              <a:custGeom>
                <a:avLst/>
                <a:gdLst>
                  <a:gd name="T0" fmla="*/ 39 w 48"/>
                  <a:gd name="T1" fmla="*/ 71 h 72"/>
                  <a:gd name="T2" fmla="*/ 47 w 48"/>
                  <a:gd name="T3" fmla="*/ 63 h 72"/>
                  <a:gd name="T4" fmla="*/ 47 w 48"/>
                  <a:gd name="T5" fmla="*/ 54 h 72"/>
                  <a:gd name="T6" fmla="*/ 27 w 48"/>
                  <a:gd name="T7" fmla="*/ 0 h 72"/>
                  <a:gd name="T8" fmla="*/ 0 w 48"/>
                  <a:gd name="T9" fmla="*/ 11 h 72"/>
                  <a:gd name="T10" fmla="*/ 20 w 48"/>
                  <a:gd name="T11" fmla="*/ 63 h 72"/>
                  <a:gd name="T12" fmla="*/ 27 w 48"/>
                  <a:gd name="T13" fmla="*/ 71 h 72"/>
                  <a:gd name="T14" fmla="*/ 39 w 48"/>
                  <a:gd name="T15" fmla="*/ 7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72">
                    <a:moveTo>
                      <a:pt x="39" y="71"/>
                    </a:moveTo>
                    <a:cubicBezTo>
                      <a:pt x="42" y="69"/>
                      <a:pt x="45" y="66"/>
                      <a:pt x="47" y="63"/>
                    </a:cubicBezTo>
                    <a:cubicBezTo>
                      <a:pt x="48" y="60"/>
                      <a:pt x="48" y="56"/>
                      <a:pt x="47" y="54"/>
                    </a:cubicBezTo>
                    <a:cubicBezTo>
                      <a:pt x="27" y="0"/>
                      <a:pt x="27" y="0"/>
                      <a:pt x="27" y="0"/>
                    </a:cubicBezTo>
                    <a:cubicBezTo>
                      <a:pt x="0" y="11"/>
                      <a:pt x="0" y="11"/>
                      <a:pt x="0" y="11"/>
                    </a:cubicBezTo>
                    <a:cubicBezTo>
                      <a:pt x="20" y="63"/>
                      <a:pt x="20" y="63"/>
                      <a:pt x="20" y="63"/>
                    </a:cubicBezTo>
                    <a:cubicBezTo>
                      <a:pt x="21" y="66"/>
                      <a:pt x="24" y="69"/>
                      <a:pt x="27" y="71"/>
                    </a:cubicBezTo>
                    <a:cubicBezTo>
                      <a:pt x="31" y="72"/>
                      <a:pt x="35" y="72"/>
                      <a:pt x="39" y="71"/>
                    </a:cubicBezTo>
                    <a:close/>
                  </a:path>
                </a:pathLst>
              </a:custGeom>
              <a:solidFill>
                <a:srgbClr val="B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Freeform 18"/>
              <p:cNvSpPr>
                <a:spLocks noEditPoints="1"/>
              </p:cNvSpPr>
              <p:nvPr/>
            </p:nvSpPr>
            <p:spPr bwMode="auto">
              <a:xfrm>
                <a:off x="4184651" y="2220913"/>
                <a:ext cx="209550" cy="307975"/>
              </a:xfrm>
              <a:custGeom>
                <a:avLst/>
                <a:gdLst>
                  <a:gd name="T0" fmla="*/ 33 w 56"/>
                  <a:gd name="T1" fmla="*/ 13 h 82"/>
                  <a:gd name="T2" fmla="*/ 12 w 56"/>
                  <a:gd name="T3" fmla="*/ 4 h 82"/>
                  <a:gd name="T4" fmla="*/ 3 w 56"/>
                  <a:gd name="T5" fmla="*/ 24 h 82"/>
                  <a:gd name="T6" fmla="*/ 26 w 56"/>
                  <a:gd name="T7" fmla="*/ 82 h 82"/>
                  <a:gd name="T8" fmla="*/ 56 w 56"/>
                  <a:gd name="T9" fmla="*/ 71 h 82"/>
                  <a:gd name="T10" fmla="*/ 33 w 56"/>
                  <a:gd name="T11" fmla="*/ 13 h 82"/>
                  <a:gd name="T12" fmla="*/ 35 w 56"/>
                  <a:gd name="T13" fmla="*/ 62 h 82"/>
                  <a:gd name="T14" fmla="*/ 30 w 56"/>
                  <a:gd name="T15" fmla="*/ 60 h 82"/>
                  <a:gd name="T16" fmla="*/ 15 w 56"/>
                  <a:gd name="T17" fmla="*/ 20 h 82"/>
                  <a:gd name="T18" fmla="*/ 17 w 56"/>
                  <a:gd name="T19" fmla="*/ 15 h 82"/>
                  <a:gd name="T20" fmla="*/ 22 w 56"/>
                  <a:gd name="T21" fmla="*/ 17 h 82"/>
                  <a:gd name="T22" fmla="*/ 38 w 56"/>
                  <a:gd name="T23" fmla="*/ 57 h 82"/>
                  <a:gd name="T24" fmla="*/ 35 w 56"/>
                  <a:gd name="T25" fmla="*/ 6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82">
                    <a:moveTo>
                      <a:pt x="33" y="13"/>
                    </a:moveTo>
                    <a:cubicBezTo>
                      <a:pt x="30" y="4"/>
                      <a:pt x="21" y="0"/>
                      <a:pt x="12" y="4"/>
                    </a:cubicBezTo>
                    <a:cubicBezTo>
                      <a:pt x="4" y="7"/>
                      <a:pt x="0" y="16"/>
                      <a:pt x="3" y="24"/>
                    </a:cubicBezTo>
                    <a:cubicBezTo>
                      <a:pt x="26" y="82"/>
                      <a:pt x="26" y="82"/>
                      <a:pt x="26" y="82"/>
                    </a:cubicBezTo>
                    <a:cubicBezTo>
                      <a:pt x="56" y="71"/>
                      <a:pt x="56" y="71"/>
                      <a:pt x="56" y="71"/>
                    </a:cubicBezTo>
                    <a:lnTo>
                      <a:pt x="33" y="13"/>
                    </a:lnTo>
                    <a:close/>
                    <a:moveTo>
                      <a:pt x="35" y="62"/>
                    </a:moveTo>
                    <a:cubicBezTo>
                      <a:pt x="33" y="63"/>
                      <a:pt x="31" y="62"/>
                      <a:pt x="30" y="60"/>
                    </a:cubicBezTo>
                    <a:cubicBezTo>
                      <a:pt x="15" y="20"/>
                      <a:pt x="15" y="20"/>
                      <a:pt x="15" y="20"/>
                    </a:cubicBezTo>
                    <a:cubicBezTo>
                      <a:pt x="14" y="18"/>
                      <a:pt x="15" y="16"/>
                      <a:pt x="17" y="15"/>
                    </a:cubicBezTo>
                    <a:cubicBezTo>
                      <a:pt x="19" y="14"/>
                      <a:pt x="21" y="15"/>
                      <a:pt x="22" y="17"/>
                    </a:cubicBezTo>
                    <a:cubicBezTo>
                      <a:pt x="38" y="57"/>
                      <a:pt x="38" y="57"/>
                      <a:pt x="38" y="57"/>
                    </a:cubicBezTo>
                    <a:cubicBezTo>
                      <a:pt x="38" y="59"/>
                      <a:pt x="37" y="62"/>
                      <a:pt x="35" y="62"/>
                    </a:cubicBezTo>
                    <a:close/>
                  </a:path>
                </a:pathLst>
              </a:custGeom>
              <a:solidFill>
                <a:srgbClr val="5D5D5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Freeform 19"/>
              <p:cNvSpPr>
                <a:spLocks noEditPoints="1"/>
              </p:cNvSpPr>
              <p:nvPr/>
            </p:nvSpPr>
            <p:spPr bwMode="auto">
              <a:xfrm>
                <a:off x="4402138" y="2517775"/>
                <a:ext cx="398462" cy="400050"/>
              </a:xfrm>
              <a:custGeom>
                <a:avLst/>
                <a:gdLst>
                  <a:gd name="T0" fmla="*/ 79 w 106"/>
                  <a:gd name="T1" fmla="*/ 33 h 107"/>
                  <a:gd name="T2" fmla="*/ 83 w 106"/>
                  <a:gd name="T3" fmla="*/ 29 h 107"/>
                  <a:gd name="T4" fmla="*/ 79 w 106"/>
                  <a:gd name="T5" fmla="*/ 25 h 107"/>
                  <a:gd name="T6" fmla="*/ 59 w 106"/>
                  <a:gd name="T7" fmla="*/ 25 h 107"/>
                  <a:gd name="T8" fmla="*/ 56 w 106"/>
                  <a:gd name="T9" fmla="*/ 29 h 107"/>
                  <a:gd name="T10" fmla="*/ 59 w 106"/>
                  <a:gd name="T11" fmla="*/ 33 h 107"/>
                  <a:gd name="T12" fmla="*/ 79 w 106"/>
                  <a:gd name="T13" fmla="*/ 33 h 107"/>
                  <a:gd name="T14" fmla="*/ 79 w 106"/>
                  <a:gd name="T15" fmla="*/ 74 h 107"/>
                  <a:gd name="T16" fmla="*/ 45 w 106"/>
                  <a:gd name="T17" fmla="*/ 74 h 107"/>
                  <a:gd name="T18" fmla="*/ 41 w 106"/>
                  <a:gd name="T19" fmla="*/ 78 h 107"/>
                  <a:gd name="T20" fmla="*/ 45 w 106"/>
                  <a:gd name="T21" fmla="*/ 81 h 107"/>
                  <a:gd name="T22" fmla="*/ 79 w 106"/>
                  <a:gd name="T23" fmla="*/ 81 h 107"/>
                  <a:gd name="T24" fmla="*/ 83 w 106"/>
                  <a:gd name="T25" fmla="*/ 78 h 107"/>
                  <a:gd name="T26" fmla="*/ 79 w 106"/>
                  <a:gd name="T27" fmla="*/ 74 h 107"/>
                  <a:gd name="T28" fmla="*/ 33 w 106"/>
                  <a:gd name="T29" fmla="*/ 53 h 107"/>
                  <a:gd name="T30" fmla="*/ 37 w 106"/>
                  <a:gd name="T31" fmla="*/ 57 h 107"/>
                  <a:gd name="T32" fmla="*/ 79 w 106"/>
                  <a:gd name="T33" fmla="*/ 57 h 107"/>
                  <a:gd name="T34" fmla="*/ 83 w 106"/>
                  <a:gd name="T35" fmla="*/ 53 h 107"/>
                  <a:gd name="T36" fmla="*/ 79 w 106"/>
                  <a:gd name="T37" fmla="*/ 50 h 107"/>
                  <a:gd name="T38" fmla="*/ 37 w 106"/>
                  <a:gd name="T39" fmla="*/ 50 h 107"/>
                  <a:gd name="T40" fmla="*/ 33 w 106"/>
                  <a:gd name="T41" fmla="*/ 53 h 107"/>
                  <a:gd name="T42" fmla="*/ 90 w 106"/>
                  <a:gd name="T43" fmla="*/ 0 h 107"/>
                  <a:gd name="T44" fmla="*/ 11 w 106"/>
                  <a:gd name="T45" fmla="*/ 0 h 107"/>
                  <a:gd name="T46" fmla="*/ 14 w 106"/>
                  <a:gd name="T47" fmla="*/ 9 h 107"/>
                  <a:gd name="T48" fmla="*/ 90 w 106"/>
                  <a:gd name="T49" fmla="*/ 9 h 107"/>
                  <a:gd name="T50" fmla="*/ 97 w 106"/>
                  <a:gd name="T51" fmla="*/ 15 h 107"/>
                  <a:gd name="T52" fmla="*/ 97 w 106"/>
                  <a:gd name="T53" fmla="*/ 92 h 107"/>
                  <a:gd name="T54" fmla="*/ 90 w 106"/>
                  <a:gd name="T55" fmla="*/ 98 h 107"/>
                  <a:gd name="T56" fmla="*/ 4 w 106"/>
                  <a:gd name="T57" fmla="*/ 98 h 107"/>
                  <a:gd name="T58" fmla="*/ 0 w 106"/>
                  <a:gd name="T59" fmla="*/ 103 h 107"/>
                  <a:gd name="T60" fmla="*/ 4 w 106"/>
                  <a:gd name="T61" fmla="*/ 107 h 107"/>
                  <a:gd name="T62" fmla="*/ 90 w 106"/>
                  <a:gd name="T63" fmla="*/ 107 h 107"/>
                  <a:gd name="T64" fmla="*/ 106 w 106"/>
                  <a:gd name="T65" fmla="*/ 92 h 107"/>
                  <a:gd name="T66" fmla="*/ 106 w 106"/>
                  <a:gd name="T67" fmla="*/ 15 h 107"/>
                  <a:gd name="T68" fmla="*/ 90 w 106"/>
                  <a:gd name="T6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107">
                    <a:moveTo>
                      <a:pt x="79" y="33"/>
                    </a:moveTo>
                    <a:cubicBezTo>
                      <a:pt x="81" y="33"/>
                      <a:pt x="83" y="31"/>
                      <a:pt x="83" y="29"/>
                    </a:cubicBezTo>
                    <a:cubicBezTo>
                      <a:pt x="83" y="27"/>
                      <a:pt x="81" y="25"/>
                      <a:pt x="79" y="25"/>
                    </a:cubicBezTo>
                    <a:cubicBezTo>
                      <a:pt x="59" y="25"/>
                      <a:pt x="59" y="25"/>
                      <a:pt x="59" y="25"/>
                    </a:cubicBezTo>
                    <a:cubicBezTo>
                      <a:pt x="57" y="25"/>
                      <a:pt x="56" y="27"/>
                      <a:pt x="56" y="29"/>
                    </a:cubicBezTo>
                    <a:cubicBezTo>
                      <a:pt x="56" y="31"/>
                      <a:pt x="57" y="33"/>
                      <a:pt x="59" y="33"/>
                    </a:cubicBezTo>
                    <a:lnTo>
                      <a:pt x="79" y="33"/>
                    </a:lnTo>
                    <a:close/>
                    <a:moveTo>
                      <a:pt x="79" y="74"/>
                    </a:moveTo>
                    <a:cubicBezTo>
                      <a:pt x="45" y="74"/>
                      <a:pt x="45" y="74"/>
                      <a:pt x="45" y="74"/>
                    </a:cubicBezTo>
                    <a:cubicBezTo>
                      <a:pt x="43" y="74"/>
                      <a:pt x="41" y="76"/>
                      <a:pt x="41" y="78"/>
                    </a:cubicBezTo>
                    <a:cubicBezTo>
                      <a:pt x="41" y="80"/>
                      <a:pt x="43" y="81"/>
                      <a:pt x="45" y="81"/>
                    </a:cubicBezTo>
                    <a:cubicBezTo>
                      <a:pt x="79" y="81"/>
                      <a:pt x="79" y="81"/>
                      <a:pt x="79" y="81"/>
                    </a:cubicBezTo>
                    <a:cubicBezTo>
                      <a:pt x="81" y="81"/>
                      <a:pt x="83" y="80"/>
                      <a:pt x="83" y="78"/>
                    </a:cubicBezTo>
                    <a:cubicBezTo>
                      <a:pt x="83" y="76"/>
                      <a:pt x="81" y="74"/>
                      <a:pt x="79" y="74"/>
                    </a:cubicBezTo>
                    <a:close/>
                    <a:moveTo>
                      <a:pt x="33" y="53"/>
                    </a:moveTo>
                    <a:cubicBezTo>
                      <a:pt x="33" y="55"/>
                      <a:pt x="35" y="57"/>
                      <a:pt x="37" y="57"/>
                    </a:cubicBezTo>
                    <a:cubicBezTo>
                      <a:pt x="79" y="57"/>
                      <a:pt x="79" y="57"/>
                      <a:pt x="79" y="57"/>
                    </a:cubicBezTo>
                    <a:cubicBezTo>
                      <a:pt x="81" y="57"/>
                      <a:pt x="83" y="55"/>
                      <a:pt x="83" y="53"/>
                    </a:cubicBezTo>
                    <a:cubicBezTo>
                      <a:pt x="83" y="51"/>
                      <a:pt x="81" y="50"/>
                      <a:pt x="79" y="50"/>
                    </a:cubicBezTo>
                    <a:cubicBezTo>
                      <a:pt x="37" y="50"/>
                      <a:pt x="37" y="50"/>
                      <a:pt x="37" y="50"/>
                    </a:cubicBezTo>
                    <a:cubicBezTo>
                      <a:pt x="35" y="50"/>
                      <a:pt x="33" y="51"/>
                      <a:pt x="33" y="53"/>
                    </a:cubicBezTo>
                    <a:close/>
                    <a:moveTo>
                      <a:pt x="90" y="0"/>
                    </a:moveTo>
                    <a:cubicBezTo>
                      <a:pt x="11" y="0"/>
                      <a:pt x="11" y="0"/>
                      <a:pt x="11" y="0"/>
                    </a:cubicBezTo>
                    <a:cubicBezTo>
                      <a:pt x="14" y="9"/>
                      <a:pt x="14" y="9"/>
                      <a:pt x="14" y="9"/>
                    </a:cubicBezTo>
                    <a:cubicBezTo>
                      <a:pt x="90" y="9"/>
                      <a:pt x="90" y="9"/>
                      <a:pt x="90" y="9"/>
                    </a:cubicBezTo>
                    <a:cubicBezTo>
                      <a:pt x="94" y="9"/>
                      <a:pt x="97" y="11"/>
                      <a:pt x="97" y="15"/>
                    </a:cubicBezTo>
                    <a:cubicBezTo>
                      <a:pt x="97" y="92"/>
                      <a:pt x="97" y="92"/>
                      <a:pt x="97" y="92"/>
                    </a:cubicBezTo>
                    <a:cubicBezTo>
                      <a:pt x="97" y="96"/>
                      <a:pt x="94" y="98"/>
                      <a:pt x="90" y="98"/>
                    </a:cubicBezTo>
                    <a:cubicBezTo>
                      <a:pt x="4" y="98"/>
                      <a:pt x="4" y="98"/>
                      <a:pt x="4" y="98"/>
                    </a:cubicBezTo>
                    <a:cubicBezTo>
                      <a:pt x="2" y="98"/>
                      <a:pt x="0" y="100"/>
                      <a:pt x="0" y="103"/>
                    </a:cubicBezTo>
                    <a:cubicBezTo>
                      <a:pt x="0" y="105"/>
                      <a:pt x="2" y="107"/>
                      <a:pt x="4" y="107"/>
                    </a:cubicBezTo>
                    <a:cubicBezTo>
                      <a:pt x="90" y="107"/>
                      <a:pt x="90" y="107"/>
                      <a:pt x="90" y="107"/>
                    </a:cubicBezTo>
                    <a:cubicBezTo>
                      <a:pt x="99" y="107"/>
                      <a:pt x="106" y="101"/>
                      <a:pt x="106" y="92"/>
                    </a:cubicBezTo>
                    <a:cubicBezTo>
                      <a:pt x="106" y="15"/>
                      <a:pt x="106" y="15"/>
                      <a:pt x="106" y="15"/>
                    </a:cubicBezTo>
                    <a:cubicBezTo>
                      <a:pt x="106" y="6"/>
                      <a:pt x="99" y="0"/>
                      <a:pt x="90" y="0"/>
                    </a:cubicBezTo>
                    <a:close/>
                  </a:path>
                </a:pathLst>
              </a:custGeom>
              <a:solidFill>
                <a:srgbClr val="5D5D5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112" name="组合 111"/>
          <p:cNvGrpSpPr/>
          <p:nvPr/>
        </p:nvGrpSpPr>
        <p:grpSpPr>
          <a:xfrm>
            <a:off x="3623219" y="1583638"/>
            <a:ext cx="1876744" cy="1584176"/>
            <a:chOff x="3704443" y="1573944"/>
            <a:chExt cx="1876744" cy="1584176"/>
          </a:xfrm>
        </p:grpSpPr>
        <p:grpSp>
          <p:nvGrpSpPr>
            <p:cNvPr id="113" name="组合 112"/>
            <p:cNvGrpSpPr/>
            <p:nvPr/>
          </p:nvGrpSpPr>
          <p:grpSpPr>
            <a:xfrm>
              <a:off x="3704443" y="1573944"/>
              <a:ext cx="1876744" cy="1584176"/>
              <a:chOff x="2546467" y="1498022"/>
              <a:chExt cx="1876744" cy="1584176"/>
            </a:xfrm>
          </p:grpSpPr>
          <p:grpSp>
            <p:nvGrpSpPr>
              <p:cNvPr id="120" name="组合 119"/>
              <p:cNvGrpSpPr/>
              <p:nvPr/>
            </p:nvGrpSpPr>
            <p:grpSpPr>
              <a:xfrm>
                <a:off x="2546467" y="1498022"/>
                <a:ext cx="1876744" cy="1584176"/>
                <a:chOff x="3264677" y="2465499"/>
                <a:chExt cx="1876744" cy="1584176"/>
              </a:xfrm>
            </p:grpSpPr>
            <p:sp>
              <p:nvSpPr>
                <p:cNvPr id="122" name="矩形 121"/>
                <p:cNvSpPr/>
                <p:nvPr/>
              </p:nvSpPr>
              <p:spPr>
                <a:xfrm rot="2681994">
                  <a:off x="3410961" y="2465499"/>
                  <a:ext cx="1584176" cy="1584176"/>
                </a:xfrm>
                <a:prstGeom prst="rect">
                  <a:avLst/>
                </a:prstGeom>
                <a:solidFill>
                  <a:schemeClr val="tx2">
                    <a:lumMod val="50000"/>
                  </a:schemeClr>
                </a:solidFill>
                <a:ln w="635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3" name="矩形 122"/>
                <p:cNvSpPr/>
                <p:nvPr/>
              </p:nvSpPr>
              <p:spPr>
                <a:xfrm>
                  <a:off x="3264677" y="3031884"/>
                  <a:ext cx="1876744" cy="630942"/>
                </a:xfrm>
                <a:prstGeom prst="rect">
                  <a:avLst/>
                </a:prstGeom>
              </p:spPr>
              <p:txBody>
                <a:bodyPr wrap="square">
                  <a:spAutoFit/>
                </a:bodyPr>
                <a:lstStyle/>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这里填写内容</a:t>
                  </a:r>
                  <a:endParaRPr kumimoji="0" lang="en-US" altLang="zh-CN"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这里填写内容</a:t>
                  </a:r>
                </a:p>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这里填写</a:t>
                  </a: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内容</a:t>
                  </a: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121" name="椭圆 120"/>
              <p:cNvSpPr/>
              <p:nvPr/>
            </p:nvSpPr>
            <p:spPr>
              <a:xfrm>
                <a:off x="3312497" y="1560629"/>
                <a:ext cx="379747" cy="379747"/>
              </a:xfrm>
              <a:prstGeom prst="ellipse">
                <a:avLst/>
              </a:prstGeom>
              <a:solidFill>
                <a:sysClr val="window" lastClr="FFFFFF"/>
              </a:solidFill>
              <a:ln w="2540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4" name="组合 113"/>
            <p:cNvGrpSpPr/>
            <p:nvPr/>
          </p:nvGrpSpPr>
          <p:grpSpPr>
            <a:xfrm>
              <a:off x="4600518" y="1739129"/>
              <a:ext cx="119656" cy="174590"/>
              <a:chOff x="5505450" y="700088"/>
              <a:chExt cx="404813" cy="630237"/>
            </a:xfrm>
          </p:grpSpPr>
          <p:sp>
            <p:nvSpPr>
              <p:cNvPr id="115" name="Freeform 24"/>
              <p:cNvSpPr>
                <a:spLocks/>
              </p:cNvSpPr>
              <p:nvPr/>
            </p:nvSpPr>
            <p:spPr bwMode="auto">
              <a:xfrm>
                <a:off x="5670550" y="920750"/>
                <a:ext cx="69850" cy="233362"/>
              </a:xfrm>
              <a:custGeom>
                <a:avLst/>
                <a:gdLst>
                  <a:gd name="T0" fmla="*/ 19 w 19"/>
                  <a:gd name="T1" fmla="*/ 57 h 62"/>
                  <a:gd name="T2" fmla="*/ 14 w 19"/>
                  <a:gd name="T3" fmla="*/ 62 h 62"/>
                  <a:gd name="T4" fmla="*/ 5 w 19"/>
                  <a:gd name="T5" fmla="*/ 62 h 62"/>
                  <a:gd name="T6" fmla="*/ 0 w 19"/>
                  <a:gd name="T7" fmla="*/ 57 h 62"/>
                  <a:gd name="T8" fmla="*/ 0 w 19"/>
                  <a:gd name="T9" fmla="*/ 5 h 62"/>
                  <a:gd name="T10" fmla="*/ 5 w 19"/>
                  <a:gd name="T11" fmla="*/ 0 h 62"/>
                  <a:gd name="T12" fmla="*/ 14 w 19"/>
                  <a:gd name="T13" fmla="*/ 0 h 62"/>
                  <a:gd name="T14" fmla="*/ 19 w 19"/>
                  <a:gd name="T15" fmla="*/ 5 h 62"/>
                  <a:gd name="T16" fmla="*/ 19 w 19"/>
                  <a:gd name="T17" fmla="*/ 5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2">
                    <a:moveTo>
                      <a:pt x="19" y="57"/>
                    </a:moveTo>
                    <a:cubicBezTo>
                      <a:pt x="19" y="60"/>
                      <a:pt x="17" y="62"/>
                      <a:pt x="14" y="62"/>
                    </a:cubicBezTo>
                    <a:cubicBezTo>
                      <a:pt x="5" y="62"/>
                      <a:pt x="5" y="62"/>
                      <a:pt x="5" y="62"/>
                    </a:cubicBezTo>
                    <a:cubicBezTo>
                      <a:pt x="2" y="62"/>
                      <a:pt x="0" y="60"/>
                      <a:pt x="0" y="57"/>
                    </a:cubicBezTo>
                    <a:cubicBezTo>
                      <a:pt x="0" y="5"/>
                      <a:pt x="0" y="5"/>
                      <a:pt x="0" y="5"/>
                    </a:cubicBezTo>
                    <a:cubicBezTo>
                      <a:pt x="0" y="2"/>
                      <a:pt x="2" y="0"/>
                      <a:pt x="5" y="0"/>
                    </a:cubicBezTo>
                    <a:cubicBezTo>
                      <a:pt x="14" y="0"/>
                      <a:pt x="14" y="0"/>
                      <a:pt x="14" y="0"/>
                    </a:cubicBezTo>
                    <a:cubicBezTo>
                      <a:pt x="17" y="0"/>
                      <a:pt x="19" y="2"/>
                      <a:pt x="19" y="5"/>
                    </a:cubicBezTo>
                    <a:lnTo>
                      <a:pt x="19" y="57"/>
                    </a:lnTo>
                    <a:close/>
                  </a:path>
                </a:pathLst>
              </a:custGeom>
              <a:solidFill>
                <a:srgbClr val="B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Freeform 25"/>
              <p:cNvSpPr>
                <a:spLocks/>
              </p:cNvSpPr>
              <p:nvPr/>
            </p:nvSpPr>
            <p:spPr bwMode="auto">
              <a:xfrm>
                <a:off x="5764213" y="846138"/>
                <a:ext cx="71438" cy="307975"/>
              </a:xfrm>
              <a:custGeom>
                <a:avLst/>
                <a:gdLst>
                  <a:gd name="T0" fmla="*/ 19 w 19"/>
                  <a:gd name="T1" fmla="*/ 77 h 82"/>
                  <a:gd name="T2" fmla="*/ 14 w 19"/>
                  <a:gd name="T3" fmla="*/ 82 h 82"/>
                  <a:gd name="T4" fmla="*/ 5 w 19"/>
                  <a:gd name="T5" fmla="*/ 82 h 82"/>
                  <a:gd name="T6" fmla="*/ 0 w 19"/>
                  <a:gd name="T7" fmla="*/ 77 h 82"/>
                  <a:gd name="T8" fmla="*/ 0 w 19"/>
                  <a:gd name="T9" fmla="*/ 5 h 82"/>
                  <a:gd name="T10" fmla="*/ 5 w 19"/>
                  <a:gd name="T11" fmla="*/ 0 h 82"/>
                  <a:gd name="T12" fmla="*/ 14 w 19"/>
                  <a:gd name="T13" fmla="*/ 0 h 82"/>
                  <a:gd name="T14" fmla="*/ 19 w 19"/>
                  <a:gd name="T15" fmla="*/ 5 h 82"/>
                  <a:gd name="T16" fmla="*/ 19 w 19"/>
                  <a:gd name="T17" fmla="*/ 7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82">
                    <a:moveTo>
                      <a:pt x="19" y="77"/>
                    </a:moveTo>
                    <a:cubicBezTo>
                      <a:pt x="19" y="80"/>
                      <a:pt x="17" y="82"/>
                      <a:pt x="14" y="82"/>
                    </a:cubicBezTo>
                    <a:cubicBezTo>
                      <a:pt x="5" y="82"/>
                      <a:pt x="5" y="82"/>
                      <a:pt x="5" y="82"/>
                    </a:cubicBezTo>
                    <a:cubicBezTo>
                      <a:pt x="2" y="82"/>
                      <a:pt x="0" y="80"/>
                      <a:pt x="0" y="77"/>
                    </a:cubicBezTo>
                    <a:cubicBezTo>
                      <a:pt x="0" y="5"/>
                      <a:pt x="0" y="5"/>
                      <a:pt x="0" y="5"/>
                    </a:cubicBezTo>
                    <a:cubicBezTo>
                      <a:pt x="0" y="2"/>
                      <a:pt x="2" y="0"/>
                      <a:pt x="5" y="0"/>
                    </a:cubicBezTo>
                    <a:cubicBezTo>
                      <a:pt x="14" y="0"/>
                      <a:pt x="14" y="0"/>
                      <a:pt x="14" y="0"/>
                    </a:cubicBezTo>
                    <a:cubicBezTo>
                      <a:pt x="17" y="0"/>
                      <a:pt x="19" y="2"/>
                      <a:pt x="19" y="5"/>
                    </a:cubicBezTo>
                    <a:lnTo>
                      <a:pt x="19" y="77"/>
                    </a:lnTo>
                    <a:close/>
                  </a:path>
                </a:pathLst>
              </a:custGeom>
              <a:solidFill>
                <a:srgbClr val="5D5D5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Freeform 26"/>
              <p:cNvSpPr>
                <a:spLocks noEditPoints="1"/>
              </p:cNvSpPr>
              <p:nvPr/>
            </p:nvSpPr>
            <p:spPr bwMode="auto">
              <a:xfrm>
                <a:off x="5505450" y="700088"/>
                <a:ext cx="404813" cy="630237"/>
              </a:xfrm>
              <a:custGeom>
                <a:avLst/>
                <a:gdLst>
                  <a:gd name="T0" fmla="*/ 93 w 108"/>
                  <a:gd name="T1" fmla="*/ 0 h 168"/>
                  <a:gd name="T2" fmla="*/ 14 w 108"/>
                  <a:gd name="T3" fmla="*/ 0 h 168"/>
                  <a:gd name="T4" fmla="*/ 0 w 108"/>
                  <a:gd name="T5" fmla="*/ 16 h 168"/>
                  <a:gd name="T6" fmla="*/ 0 w 108"/>
                  <a:gd name="T7" fmla="*/ 152 h 168"/>
                  <a:gd name="T8" fmla="*/ 14 w 108"/>
                  <a:gd name="T9" fmla="*/ 168 h 168"/>
                  <a:gd name="T10" fmla="*/ 93 w 108"/>
                  <a:gd name="T11" fmla="*/ 168 h 168"/>
                  <a:gd name="T12" fmla="*/ 108 w 108"/>
                  <a:gd name="T13" fmla="*/ 152 h 168"/>
                  <a:gd name="T14" fmla="*/ 108 w 108"/>
                  <a:gd name="T15" fmla="*/ 16 h 168"/>
                  <a:gd name="T16" fmla="*/ 93 w 108"/>
                  <a:gd name="T17" fmla="*/ 0 h 168"/>
                  <a:gd name="T18" fmla="*/ 30 w 108"/>
                  <a:gd name="T19" fmla="*/ 152 h 168"/>
                  <a:gd name="T20" fmla="*/ 15 w 108"/>
                  <a:gd name="T21" fmla="*/ 152 h 168"/>
                  <a:gd name="T22" fmla="*/ 12 w 108"/>
                  <a:gd name="T23" fmla="*/ 148 h 168"/>
                  <a:gd name="T24" fmla="*/ 15 w 108"/>
                  <a:gd name="T25" fmla="*/ 145 h 168"/>
                  <a:gd name="T26" fmla="*/ 30 w 108"/>
                  <a:gd name="T27" fmla="*/ 145 h 168"/>
                  <a:gd name="T28" fmla="*/ 34 w 108"/>
                  <a:gd name="T29" fmla="*/ 148 h 168"/>
                  <a:gd name="T30" fmla="*/ 30 w 108"/>
                  <a:gd name="T31" fmla="*/ 152 h 168"/>
                  <a:gd name="T32" fmla="*/ 54 w 108"/>
                  <a:gd name="T33" fmla="*/ 159 h 168"/>
                  <a:gd name="T34" fmla="*/ 44 w 108"/>
                  <a:gd name="T35" fmla="*/ 148 h 168"/>
                  <a:gd name="T36" fmla="*/ 54 w 108"/>
                  <a:gd name="T37" fmla="*/ 138 h 168"/>
                  <a:gd name="T38" fmla="*/ 64 w 108"/>
                  <a:gd name="T39" fmla="*/ 148 h 168"/>
                  <a:gd name="T40" fmla="*/ 54 w 108"/>
                  <a:gd name="T41" fmla="*/ 159 h 168"/>
                  <a:gd name="T42" fmla="*/ 92 w 108"/>
                  <a:gd name="T43" fmla="*/ 152 h 168"/>
                  <a:gd name="T44" fmla="*/ 77 w 108"/>
                  <a:gd name="T45" fmla="*/ 152 h 168"/>
                  <a:gd name="T46" fmla="*/ 74 w 108"/>
                  <a:gd name="T47" fmla="*/ 148 h 168"/>
                  <a:gd name="T48" fmla="*/ 77 w 108"/>
                  <a:gd name="T49" fmla="*/ 145 h 168"/>
                  <a:gd name="T50" fmla="*/ 92 w 108"/>
                  <a:gd name="T51" fmla="*/ 145 h 168"/>
                  <a:gd name="T52" fmla="*/ 95 w 108"/>
                  <a:gd name="T53" fmla="*/ 148 h 168"/>
                  <a:gd name="T54" fmla="*/ 92 w 108"/>
                  <a:gd name="T55" fmla="*/ 152 h 168"/>
                  <a:gd name="T56" fmla="*/ 96 w 108"/>
                  <a:gd name="T57" fmla="*/ 123 h 168"/>
                  <a:gd name="T58" fmla="*/ 92 w 108"/>
                  <a:gd name="T59" fmla="*/ 128 h 168"/>
                  <a:gd name="T60" fmla="*/ 16 w 108"/>
                  <a:gd name="T61" fmla="*/ 128 h 168"/>
                  <a:gd name="T62" fmla="*/ 11 w 108"/>
                  <a:gd name="T63" fmla="*/ 123 h 168"/>
                  <a:gd name="T64" fmla="*/ 11 w 108"/>
                  <a:gd name="T65" fmla="*/ 18 h 168"/>
                  <a:gd name="T66" fmla="*/ 16 w 108"/>
                  <a:gd name="T67" fmla="*/ 13 h 168"/>
                  <a:gd name="T68" fmla="*/ 92 w 108"/>
                  <a:gd name="T69" fmla="*/ 13 h 168"/>
                  <a:gd name="T70" fmla="*/ 96 w 108"/>
                  <a:gd name="T71" fmla="*/ 18 h 168"/>
                  <a:gd name="T72" fmla="*/ 96 w 108"/>
                  <a:gd name="T73" fmla="*/ 12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168">
                    <a:moveTo>
                      <a:pt x="93" y="0"/>
                    </a:moveTo>
                    <a:cubicBezTo>
                      <a:pt x="14" y="0"/>
                      <a:pt x="14" y="0"/>
                      <a:pt x="14" y="0"/>
                    </a:cubicBezTo>
                    <a:cubicBezTo>
                      <a:pt x="6" y="0"/>
                      <a:pt x="0" y="7"/>
                      <a:pt x="0" y="16"/>
                    </a:cubicBezTo>
                    <a:cubicBezTo>
                      <a:pt x="0" y="152"/>
                      <a:pt x="0" y="152"/>
                      <a:pt x="0" y="152"/>
                    </a:cubicBezTo>
                    <a:cubicBezTo>
                      <a:pt x="0" y="161"/>
                      <a:pt x="6" y="168"/>
                      <a:pt x="14" y="168"/>
                    </a:cubicBezTo>
                    <a:cubicBezTo>
                      <a:pt x="93" y="168"/>
                      <a:pt x="93" y="168"/>
                      <a:pt x="93" y="168"/>
                    </a:cubicBezTo>
                    <a:cubicBezTo>
                      <a:pt x="101" y="168"/>
                      <a:pt x="108" y="161"/>
                      <a:pt x="108" y="152"/>
                    </a:cubicBezTo>
                    <a:cubicBezTo>
                      <a:pt x="108" y="16"/>
                      <a:pt x="108" y="16"/>
                      <a:pt x="108" y="16"/>
                    </a:cubicBezTo>
                    <a:cubicBezTo>
                      <a:pt x="108" y="7"/>
                      <a:pt x="101" y="0"/>
                      <a:pt x="93" y="0"/>
                    </a:cubicBezTo>
                    <a:close/>
                    <a:moveTo>
                      <a:pt x="30" y="152"/>
                    </a:moveTo>
                    <a:cubicBezTo>
                      <a:pt x="15" y="152"/>
                      <a:pt x="15" y="152"/>
                      <a:pt x="15" y="152"/>
                    </a:cubicBezTo>
                    <a:cubicBezTo>
                      <a:pt x="13" y="152"/>
                      <a:pt x="12" y="150"/>
                      <a:pt x="12" y="148"/>
                    </a:cubicBezTo>
                    <a:cubicBezTo>
                      <a:pt x="12" y="147"/>
                      <a:pt x="13" y="145"/>
                      <a:pt x="15" y="145"/>
                    </a:cubicBezTo>
                    <a:cubicBezTo>
                      <a:pt x="30" y="145"/>
                      <a:pt x="30" y="145"/>
                      <a:pt x="30" y="145"/>
                    </a:cubicBezTo>
                    <a:cubicBezTo>
                      <a:pt x="32" y="145"/>
                      <a:pt x="34" y="147"/>
                      <a:pt x="34" y="148"/>
                    </a:cubicBezTo>
                    <a:cubicBezTo>
                      <a:pt x="34" y="150"/>
                      <a:pt x="32" y="152"/>
                      <a:pt x="30" y="152"/>
                    </a:cubicBezTo>
                    <a:close/>
                    <a:moveTo>
                      <a:pt x="54" y="159"/>
                    </a:moveTo>
                    <a:cubicBezTo>
                      <a:pt x="48" y="159"/>
                      <a:pt x="44" y="154"/>
                      <a:pt x="44" y="148"/>
                    </a:cubicBezTo>
                    <a:cubicBezTo>
                      <a:pt x="44" y="143"/>
                      <a:pt x="48" y="138"/>
                      <a:pt x="54" y="138"/>
                    </a:cubicBezTo>
                    <a:cubicBezTo>
                      <a:pt x="59" y="138"/>
                      <a:pt x="64" y="143"/>
                      <a:pt x="64" y="148"/>
                    </a:cubicBezTo>
                    <a:cubicBezTo>
                      <a:pt x="64" y="154"/>
                      <a:pt x="59" y="159"/>
                      <a:pt x="54" y="159"/>
                    </a:cubicBezTo>
                    <a:close/>
                    <a:moveTo>
                      <a:pt x="92" y="152"/>
                    </a:moveTo>
                    <a:cubicBezTo>
                      <a:pt x="77" y="152"/>
                      <a:pt x="77" y="152"/>
                      <a:pt x="77" y="152"/>
                    </a:cubicBezTo>
                    <a:cubicBezTo>
                      <a:pt x="75" y="152"/>
                      <a:pt x="74" y="150"/>
                      <a:pt x="74" y="148"/>
                    </a:cubicBezTo>
                    <a:cubicBezTo>
                      <a:pt x="74" y="147"/>
                      <a:pt x="75" y="145"/>
                      <a:pt x="77" y="145"/>
                    </a:cubicBezTo>
                    <a:cubicBezTo>
                      <a:pt x="92" y="145"/>
                      <a:pt x="92" y="145"/>
                      <a:pt x="92" y="145"/>
                    </a:cubicBezTo>
                    <a:cubicBezTo>
                      <a:pt x="94" y="145"/>
                      <a:pt x="95" y="147"/>
                      <a:pt x="95" y="148"/>
                    </a:cubicBezTo>
                    <a:cubicBezTo>
                      <a:pt x="95" y="150"/>
                      <a:pt x="94" y="152"/>
                      <a:pt x="92" y="152"/>
                    </a:cubicBezTo>
                    <a:close/>
                    <a:moveTo>
                      <a:pt x="96" y="123"/>
                    </a:moveTo>
                    <a:cubicBezTo>
                      <a:pt x="96" y="126"/>
                      <a:pt x="95" y="128"/>
                      <a:pt x="92" y="128"/>
                    </a:cubicBezTo>
                    <a:cubicBezTo>
                      <a:pt x="16" y="128"/>
                      <a:pt x="16" y="128"/>
                      <a:pt x="16" y="128"/>
                    </a:cubicBezTo>
                    <a:cubicBezTo>
                      <a:pt x="13" y="128"/>
                      <a:pt x="11" y="126"/>
                      <a:pt x="11" y="123"/>
                    </a:cubicBezTo>
                    <a:cubicBezTo>
                      <a:pt x="11" y="18"/>
                      <a:pt x="11" y="18"/>
                      <a:pt x="11" y="18"/>
                    </a:cubicBezTo>
                    <a:cubicBezTo>
                      <a:pt x="11" y="15"/>
                      <a:pt x="13" y="13"/>
                      <a:pt x="16" y="13"/>
                    </a:cubicBezTo>
                    <a:cubicBezTo>
                      <a:pt x="92" y="13"/>
                      <a:pt x="92" y="13"/>
                      <a:pt x="92" y="13"/>
                    </a:cubicBezTo>
                    <a:cubicBezTo>
                      <a:pt x="95" y="13"/>
                      <a:pt x="96" y="15"/>
                      <a:pt x="96" y="18"/>
                    </a:cubicBezTo>
                    <a:lnTo>
                      <a:pt x="96" y="123"/>
                    </a:lnTo>
                    <a:close/>
                  </a:path>
                </a:pathLst>
              </a:custGeom>
              <a:solidFill>
                <a:srgbClr val="B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8" name="Freeform 27"/>
              <p:cNvSpPr>
                <a:spLocks/>
              </p:cNvSpPr>
              <p:nvPr/>
            </p:nvSpPr>
            <p:spPr bwMode="auto">
              <a:xfrm>
                <a:off x="5576888" y="977900"/>
                <a:ext cx="74613" cy="176212"/>
              </a:xfrm>
              <a:custGeom>
                <a:avLst/>
                <a:gdLst>
                  <a:gd name="T0" fmla="*/ 20 w 20"/>
                  <a:gd name="T1" fmla="*/ 42 h 47"/>
                  <a:gd name="T2" fmla="*/ 15 w 20"/>
                  <a:gd name="T3" fmla="*/ 47 h 47"/>
                  <a:gd name="T4" fmla="*/ 5 w 20"/>
                  <a:gd name="T5" fmla="*/ 47 h 47"/>
                  <a:gd name="T6" fmla="*/ 0 w 20"/>
                  <a:gd name="T7" fmla="*/ 42 h 47"/>
                  <a:gd name="T8" fmla="*/ 0 w 20"/>
                  <a:gd name="T9" fmla="*/ 5 h 47"/>
                  <a:gd name="T10" fmla="*/ 5 w 20"/>
                  <a:gd name="T11" fmla="*/ 0 h 47"/>
                  <a:gd name="T12" fmla="*/ 15 w 20"/>
                  <a:gd name="T13" fmla="*/ 0 h 47"/>
                  <a:gd name="T14" fmla="*/ 20 w 20"/>
                  <a:gd name="T15" fmla="*/ 5 h 47"/>
                  <a:gd name="T16" fmla="*/ 20 w 20"/>
                  <a:gd name="T1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2"/>
                    </a:moveTo>
                    <a:cubicBezTo>
                      <a:pt x="20" y="45"/>
                      <a:pt x="17" y="47"/>
                      <a:pt x="15" y="47"/>
                    </a:cubicBezTo>
                    <a:cubicBezTo>
                      <a:pt x="5" y="47"/>
                      <a:pt x="5" y="47"/>
                      <a:pt x="5" y="47"/>
                    </a:cubicBezTo>
                    <a:cubicBezTo>
                      <a:pt x="2" y="47"/>
                      <a:pt x="0" y="45"/>
                      <a:pt x="0" y="42"/>
                    </a:cubicBezTo>
                    <a:cubicBezTo>
                      <a:pt x="0" y="5"/>
                      <a:pt x="0" y="5"/>
                      <a:pt x="0" y="5"/>
                    </a:cubicBezTo>
                    <a:cubicBezTo>
                      <a:pt x="0" y="2"/>
                      <a:pt x="2" y="0"/>
                      <a:pt x="5" y="0"/>
                    </a:cubicBezTo>
                    <a:cubicBezTo>
                      <a:pt x="15" y="0"/>
                      <a:pt x="15" y="0"/>
                      <a:pt x="15" y="0"/>
                    </a:cubicBezTo>
                    <a:cubicBezTo>
                      <a:pt x="17" y="0"/>
                      <a:pt x="20" y="2"/>
                      <a:pt x="20" y="5"/>
                    </a:cubicBezTo>
                    <a:lnTo>
                      <a:pt x="20" y="42"/>
                    </a:lnTo>
                    <a:close/>
                  </a:path>
                </a:pathLst>
              </a:custGeom>
              <a:solidFill>
                <a:srgbClr val="5D5D5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9" name="Freeform 28"/>
              <p:cNvSpPr>
                <a:spLocks/>
              </p:cNvSpPr>
              <p:nvPr/>
            </p:nvSpPr>
            <p:spPr bwMode="auto">
              <a:xfrm>
                <a:off x="5580063" y="785813"/>
                <a:ext cx="146050" cy="106362"/>
              </a:xfrm>
              <a:custGeom>
                <a:avLst/>
                <a:gdLst>
                  <a:gd name="T0" fmla="*/ 36 w 39"/>
                  <a:gd name="T1" fmla="*/ 0 h 28"/>
                  <a:gd name="T2" fmla="*/ 39 w 39"/>
                  <a:gd name="T3" fmla="*/ 21 h 28"/>
                  <a:gd name="T4" fmla="*/ 33 w 39"/>
                  <a:gd name="T5" fmla="*/ 17 h 28"/>
                  <a:gd name="T6" fmla="*/ 32 w 39"/>
                  <a:gd name="T7" fmla="*/ 18 h 28"/>
                  <a:gd name="T8" fmla="*/ 17 w 39"/>
                  <a:gd name="T9" fmla="*/ 28 h 28"/>
                  <a:gd name="T10" fmla="*/ 1 w 39"/>
                  <a:gd name="T11" fmla="*/ 24 h 28"/>
                  <a:gd name="T12" fmla="*/ 0 w 39"/>
                  <a:gd name="T13" fmla="*/ 23 h 28"/>
                  <a:gd name="T14" fmla="*/ 4 w 39"/>
                  <a:gd name="T15" fmla="*/ 23 h 28"/>
                  <a:gd name="T16" fmla="*/ 19 w 39"/>
                  <a:gd name="T17" fmla="*/ 14 h 28"/>
                  <a:gd name="T18" fmla="*/ 20 w 39"/>
                  <a:gd name="T19" fmla="*/ 11 h 28"/>
                  <a:gd name="T20" fmla="*/ 21 w 39"/>
                  <a:gd name="T21" fmla="*/ 10 h 28"/>
                  <a:gd name="T22" fmla="*/ 15 w 39"/>
                  <a:gd name="T23" fmla="*/ 6 h 28"/>
                  <a:gd name="T24" fmla="*/ 36 w 3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8">
                    <a:moveTo>
                      <a:pt x="36" y="0"/>
                    </a:moveTo>
                    <a:cubicBezTo>
                      <a:pt x="39" y="21"/>
                      <a:pt x="39" y="21"/>
                      <a:pt x="39" y="21"/>
                    </a:cubicBezTo>
                    <a:cubicBezTo>
                      <a:pt x="33" y="17"/>
                      <a:pt x="33" y="17"/>
                      <a:pt x="33" y="17"/>
                    </a:cubicBezTo>
                    <a:cubicBezTo>
                      <a:pt x="32" y="18"/>
                      <a:pt x="32" y="18"/>
                      <a:pt x="32" y="18"/>
                    </a:cubicBezTo>
                    <a:cubicBezTo>
                      <a:pt x="28" y="24"/>
                      <a:pt x="23" y="27"/>
                      <a:pt x="17" y="28"/>
                    </a:cubicBezTo>
                    <a:cubicBezTo>
                      <a:pt x="12" y="28"/>
                      <a:pt x="6" y="27"/>
                      <a:pt x="1" y="24"/>
                    </a:cubicBezTo>
                    <a:cubicBezTo>
                      <a:pt x="0" y="23"/>
                      <a:pt x="0" y="23"/>
                      <a:pt x="0" y="23"/>
                    </a:cubicBezTo>
                    <a:cubicBezTo>
                      <a:pt x="1" y="23"/>
                      <a:pt x="2" y="23"/>
                      <a:pt x="4" y="23"/>
                    </a:cubicBezTo>
                    <a:cubicBezTo>
                      <a:pt x="10" y="22"/>
                      <a:pt x="15" y="19"/>
                      <a:pt x="19" y="14"/>
                    </a:cubicBezTo>
                    <a:cubicBezTo>
                      <a:pt x="20" y="11"/>
                      <a:pt x="20" y="11"/>
                      <a:pt x="20" y="11"/>
                    </a:cubicBezTo>
                    <a:cubicBezTo>
                      <a:pt x="21" y="10"/>
                      <a:pt x="21" y="10"/>
                      <a:pt x="21" y="10"/>
                    </a:cubicBezTo>
                    <a:cubicBezTo>
                      <a:pt x="15" y="6"/>
                      <a:pt x="15" y="6"/>
                      <a:pt x="15" y="6"/>
                    </a:cubicBezTo>
                    <a:cubicBezTo>
                      <a:pt x="36" y="0"/>
                      <a:pt x="36" y="0"/>
                      <a:pt x="36" y="0"/>
                    </a:cubicBezTo>
                    <a:close/>
                  </a:path>
                </a:pathLst>
              </a:custGeom>
              <a:solidFill>
                <a:srgbClr val="5D5D5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grpSp>
        <p:nvGrpSpPr>
          <p:cNvPr id="124" name="组合 123"/>
          <p:cNvGrpSpPr/>
          <p:nvPr/>
        </p:nvGrpSpPr>
        <p:grpSpPr>
          <a:xfrm>
            <a:off x="4768996" y="2725460"/>
            <a:ext cx="1876744" cy="1584176"/>
            <a:chOff x="4850220" y="2715766"/>
            <a:chExt cx="1876744" cy="1584176"/>
          </a:xfrm>
        </p:grpSpPr>
        <p:grpSp>
          <p:nvGrpSpPr>
            <p:cNvPr id="125" name="组合 124"/>
            <p:cNvGrpSpPr/>
            <p:nvPr/>
          </p:nvGrpSpPr>
          <p:grpSpPr>
            <a:xfrm>
              <a:off x="4850220" y="2715766"/>
              <a:ext cx="1876744" cy="1584176"/>
              <a:chOff x="2546467" y="1498022"/>
              <a:chExt cx="1876744" cy="1584176"/>
            </a:xfrm>
          </p:grpSpPr>
          <p:grpSp>
            <p:nvGrpSpPr>
              <p:cNvPr id="129" name="组合 128"/>
              <p:cNvGrpSpPr/>
              <p:nvPr/>
            </p:nvGrpSpPr>
            <p:grpSpPr>
              <a:xfrm>
                <a:off x="2546467" y="1498022"/>
                <a:ext cx="1876744" cy="1584176"/>
                <a:chOff x="3264677" y="2465499"/>
                <a:chExt cx="1876744" cy="1584176"/>
              </a:xfrm>
            </p:grpSpPr>
            <p:sp>
              <p:nvSpPr>
                <p:cNvPr id="131" name="矩形 130"/>
                <p:cNvSpPr/>
                <p:nvPr/>
              </p:nvSpPr>
              <p:spPr>
                <a:xfrm rot="2681994">
                  <a:off x="3410961" y="2465499"/>
                  <a:ext cx="1584176" cy="1584176"/>
                </a:xfrm>
                <a:prstGeom prst="rect">
                  <a:avLst/>
                </a:prstGeom>
                <a:solidFill>
                  <a:schemeClr val="tx2"/>
                </a:solidFill>
                <a:ln w="635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2" name="矩形 131"/>
                <p:cNvSpPr/>
                <p:nvPr/>
              </p:nvSpPr>
              <p:spPr>
                <a:xfrm>
                  <a:off x="3264677" y="3031884"/>
                  <a:ext cx="1876744" cy="630942"/>
                </a:xfrm>
                <a:prstGeom prst="rect">
                  <a:avLst/>
                </a:prstGeom>
              </p:spPr>
              <p:txBody>
                <a:bodyPr wrap="square">
                  <a:spAutoFit/>
                </a:bodyPr>
                <a:lstStyle/>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这里填写内容</a:t>
                  </a:r>
                  <a:endParaRPr kumimoji="0" lang="en-US" altLang="zh-CN"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这里填写内容</a:t>
                  </a:r>
                </a:p>
                <a:p>
                  <a:pPr marL="0" marR="0" lvl="0" indent="0" algn="ctr" defTabSz="914400" eaLnBrk="1" fontAlgn="auto" latinLnBrk="0" hangingPunct="1">
                    <a:lnSpc>
                      <a:spcPts val="1400"/>
                    </a:lnSpc>
                    <a:spcBef>
                      <a:spcPts val="0"/>
                    </a:spcBef>
                    <a:spcAft>
                      <a:spcPts val="0"/>
                    </a:spcAft>
                    <a:buClrTx/>
                    <a:buSzTx/>
                    <a:buFontTx/>
                    <a:buNone/>
                    <a:tabLst/>
                    <a:defRPr/>
                  </a:pPr>
                  <a:r>
                    <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这里填写</a:t>
                  </a: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内容</a:t>
                  </a: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130" name="椭圆 129"/>
              <p:cNvSpPr/>
              <p:nvPr/>
            </p:nvSpPr>
            <p:spPr>
              <a:xfrm>
                <a:off x="3312497" y="1560629"/>
                <a:ext cx="379747" cy="379747"/>
              </a:xfrm>
              <a:prstGeom prst="ellipse">
                <a:avLst/>
              </a:prstGeom>
              <a:solidFill>
                <a:sysClr val="window" lastClr="FFFFFF"/>
              </a:solidFill>
              <a:ln w="2540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6" name="组合 125"/>
            <p:cNvGrpSpPr/>
            <p:nvPr/>
          </p:nvGrpSpPr>
          <p:grpSpPr>
            <a:xfrm>
              <a:off x="5725287" y="2885111"/>
              <a:ext cx="163784" cy="166270"/>
              <a:chOff x="5718175" y="666750"/>
              <a:chExt cx="557213" cy="577850"/>
            </a:xfrm>
          </p:grpSpPr>
          <p:sp>
            <p:nvSpPr>
              <p:cNvPr id="127" name="Freeform 33"/>
              <p:cNvSpPr>
                <a:spLocks noEditPoints="1"/>
              </p:cNvSpPr>
              <p:nvPr/>
            </p:nvSpPr>
            <p:spPr bwMode="auto">
              <a:xfrm>
                <a:off x="5999163" y="666750"/>
                <a:ext cx="276225" cy="577850"/>
              </a:xfrm>
              <a:custGeom>
                <a:avLst/>
                <a:gdLst>
                  <a:gd name="T0" fmla="*/ 44 w 74"/>
                  <a:gd name="T1" fmla="*/ 73 h 154"/>
                  <a:gd name="T2" fmla="*/ 74 w 74"/>
                  <a:gd name="T3" fmla="*/ 73 h 154"/>
                  <a:gd name="T4" fmla="*/ 67 w 74"/>
                  <a:gd name="T5" fmla="*/ 43 h 154"/>
                  <a:gd name="T6" fmla="*/ 40 w 74"/>
                  <a:gd name="T7" fmla="*/ 43 h 154"/>
                  <a:gd name="T8" fmla="*/ 44 w 74"/>
                  <a:gd name="T9" fmla="*/ 73 h 154"/>
                  <a:gd name="T10" fmla="*/ 24 w 74"/>
                  <a:gd name="T11" fmla="*/ 21 h 154"/>
                  <a:gd name="T12" fmla="*/ 0 w 74"/>
                  <a:gd name="T13" fmla="*/ 0 h 154"/>
                  <a:gd name="T14" fmla="*/ 0 w 74"/>
                  <a:gd name="T15" fmla="*/ 37 h 154"/>
                  <a:gd name="T16" fmla="*/ 31 w 74"/>
                  <a:gd name="T17" fmla="*/ 37 h 154"/>
                  <a:gd name="T18" fmla="*/ 24 w 74"/>
                  <a:gd name="T19" fmla="*/ 21 h 154"/>
                  <a:gd name="T20" fmla="*/ 32 w 74"/>
                  <a:gd name="T21" fmla="*/ 43 h 154"/>
                  <a:gd name="T22" fmla="*/ 0 w 74"/>
                  <a:gd name="T23" fmla="*/ 43 h 154"/>
                  <a:gd name="T24" fmla="*/ 0 w 74"/>
                  <a:gd name="T25" fmla="*/ 73 h 154"/>
                  <a:gd name="T26" fmla="*/ 36 w 74"/>
                  <a:gd name="T27" fmla="*/ 73 h 154"/>
                  <a:gd name="T28" fmla="*/ 32 w 74"/>
                  <a:gd name="T29" fmla="*/ 43 h 154"/>
                  <a:gd name="T30" fmla="*/ 39 w 74"/>
                  <a:gd name="T31" fmla="*/ 37 h 154"/>
                  <a:gd name="T32" fmla="*/ 63 w 74"/>
                  <a:gd name="T33" fmla="*/ 37 h 154"/>
                  <a:gd name="T34" fmla="*/ 21 w 74"/>
                  <a:gd name="T35" fmla="*/ 3 h 154"/>
                  <a:gd name="T36" fmla="*/ 31 w 74"/>
                  <a:gd name="T37" fmla="*/ 18 h 154"/>
                  <a:gd name="T38" fmla="*/ 39 w 74"/>
                  <a:gd name="T39" fmla="*/ 37 h 154"/>
                  <a:gd name="T40" fmla="*/ 31 w 74"/>
                  <a:gd name="T41" fmla="*/ 136 h 154"/>
                  <a:gd name="T42" fmla="*/ 21 w 74"/>
                  <a:gd name="T43" fmla="*/ 151 h 154"/>
                  <a:gd name="T44" fmla="*/ 64 w 74"/>
                  <a:gd name="T45" fmla="*/ 115 h 154"/>
                  <a:gd name="T46" fmla="*/ 39 w 74"/>
                  <a:gd name="T47" fmla="*/ 115 h 154"/>
                  <a:gd name="T48" fmla="*/ 31 w 74"/>
                  <a:gd name="T49" fmla="*/ 136 h 154"/>
                  <a:gd name="T50" fmla="*/ 44 w 74"/>
                  <a:gd name="T51" fmla="*/ 79 h 154"/>
                  <a:gd name="T52" fmla="*/ 40 w 74"/>
                  <a:gd name="T53" fmla="*/ 109 h 154"/>
                  <a:gd name="T54" fmla="*/ 67 w 74"/>
                  <a:gd name="T55" fmla="*/ 109 h 154"/>
                  <a:gd name="T56" fmla="*/ 74 w 74"/>
                  <a:gd name="T57" fmla="*/ 79 h 154"/>
                  <a:gd name="T58" fmla="*/ 44 w 74"/>
                  <a:gd name="T59" fmla="*/ 79 h 154"/>
                  <a:gd name="T60" fmla="*/ 36 w 74"/>
                  <a:gd name="T61" fmla="*/ 79 h 154"/>
                  <a:gd name="T62" fmla="*/ 0 w 74"/>
                  <a:gd name="T63" fmla="*/ 79 h 154"/>
                  <a:gd name="T64" fmla="*/ 0 w 74"/>
                  <a:gd name="T65" fmla="*/ 109 h 154"/>
                  <a:gd name="T66" fmla="*/ 33 w 74"/>
                  <a:gd name="T67" fmla="*/ 109 h 154"/>
                  <a:gd name="T68" fmla="*/ 36 w 74"/>
                  <a:gd name="T69" fmla="*/ 79 h 154"/>
                  <a:gd name="T70" fmla="*/ 31 w 74"/>
                  <a:gd name="T71" fmla="*/ 115 h 154"/>
                  <a:gd name="T72" fmla="*/ 0 w 74"/>
                  <a:gd name="T73" fmla="*/ 115 h 154"/>
                  <a:gd name="T74" fmla="*/ 0 w 74"/>
                  <a:gd name="T75" fmla="*/ 154 h 154"/>
                  <a:gd name="T76" fmla="*/ 24 w 74"/>
                  <a:gd name="T77" fmla="*/ 133 h 154"/>
                  <a:gd name="T78" fmla="*/ 31 w 74"/>
                  <a:gd name="T79" fmla="*/ 11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154">
                    <a:moveTo>
                      <a:pt x="44" y="73"/>
                    </a:moveTo>
                    <a:cubicBezTo>
                      <a:pt x="74" y="73"/>
                      <a:pt x="74" y="73"/>
                      <a:pt x="74" y="73"/>
                    </a:cubicBezTo>
                    <a:cubicBezTo>
                      <a:pt x="74" y="63"/>
                      <a:pt x="71" y="53"/>
                      <a:pt x="67" y="43"/>
                    </a:cubicBezTo>
                    <a:cubicBezTo>
                      <a:pt x="40" y="43"/>
                      <a:pt x="40" y="43"/>
                      <a:pt x="40" y="43"/>
                    </a:cubicBezTo>
                    <a:cubicBezTo>
                      <a:pt x="42" y="53"/>
                      <a:pt x="43" y="63"/>
                      <a:pt x="44" y="73"/>
                    </a:cubicBezTo>
                    <a:close/>
                    <a:moveTo>
                      <a:pt x="24" y="21"/>
                    </a:moveTo>
                    <a:cubicBezTo>
                      <a:pt x="18" y="8"/>
                      <a:pt x="9" y="1"/>
                      <a:pt x="0" y="0"/>
                    </a:cubicBezTo>
                    <a:cubicBezTo>
                      <a:pt x="0" y="37"/>
                      <a:pt x="0" y="37"/>
                      <a:pt x="0" y="37"/>
                    </a:cubicBezTo>
                    <a:cubicBezTo>
                      <a:pt x="31" y="37"/>
                      <a:pt x="31" y="37"/>
                      <a:pt x="31" y="37"/>
                    </a:cubicBezTo>
                    <a:cubicBezTo>
                      <a:pt x="29" y="32"/>
                      <a:pt x="27" y="26"/>
                      <a:pt x="24" y="21"/>
                    </a:cubicBezTo>
                    <a:close/>
                    <a:moveTo>
                      <a:pt x="32" y="43"/>
                    </a:moveTo>
                    <a:cubicBezTo>
                      <a:pt x="0" y="43"/>
                      <a:pt x="0" y="43"/>
                      <a:pt x="0" y="43"/>
                    </a:cubicBezTo>
                    <a:cubicBezTo>
                      <a:pt x="0" y="73"/>
                      <a:pt x="0" y="73"/>
                      <a:pt x="0" y="73"/>
                    </a:cubicBezTo>
                    <a:cubicBezTo>
                      <a:pt x="36" y="73"/>
                      <a:pt x="36" y="73"/>
                      <a:pt x="36" y="73"/>
                    </a:cubicBezTo>
                    <a:cubicBezTo>
                      <a:pt x="36" y="63"/>
                      <a:pt x="35" y="53"/>
                      <a:pt x="32" y="43"/>
                    </a:cubicBezTo>
                    <a:close/>
                    <a:moveTo>
                      <a:pt x="39" y="37"/>
                    </a:moveTo>
                    <a:cubicBezTo>
                      <a:pt x="63" y="37"/>
                      <a:pt x="63" y="37"/>
                      <a:pt x="63" y="37"/>
                    </a:cubicBezTo>
                    <a:cubicBezTo>
                      <a:pt x="54" y="21"/>
                      <a:pt x="39" y="9"/>
                      <a:pt x="21" y="3"/>
                    </a:cubicBezTo>
                    <a:cubicBezTo>
                      <a:pt x="24" y="7"/>
                      <a:pt x="28" y="12"/>
                      <a:pt x="31" y="18"/>
                    </a:cubicBezTo>
                    <a:cubicBezTo>
                      <a:pt x="34" y="24"/>
                      <a:pt x="36" y="30"/>
                      <a:pt x="39" y="37"/>
                    </a:cubicBezTo>
                    <a:close/>
                    <a:moveTo>
                      <a:pt x="31" y="136"/>
                    </a:moveTo>
                    <a:cubicBezTo>
                      <a:pt x="28" y="142"/>
                      <a:pt x="24" y="147"/>
                      <a:pt x="21" y="151"/>
                    </a:cubicBezTo>
                    <a:cubicBezTo>
                      <a:pt x="39" y="145"/>
                      <a:pt x="55" y="132"/>
                      <a:pt x="64" y="115"/>
                    </a:cubicBezTo>
                    <a:cubicBezTo>
                      <a:pt x="39" y="115"/>
                      <a:pt x="39" y="115"/>
                      <a:pt x="39" y="115"/>
                    </a:cubicBezTo>
                    <a:cubicBezTo>
                      <a:pt x="37" y="123"/>
                      <a:pt x="34" y="130"/>
                      <a:pt x="31" y="136"/>
                    </a:cubicBezTo>
                    <a:close/>
                    <a:moveTo>
                      <a:pt x="44" y="79"/>
                    </a:moveTo>
                    <a:cubicBezTo>
                      <a:pt x="44" y="90"/>
                      <a:pt x="42" y="100"/>
                      <a:pt x="40" y="109"/>
                    </a:cubicBezTo>
                    <a:cubicBezTo>
                      <a:pt x="67" y="109"/>
                      <a:pt x="67" y="109"/>
                      <a:pt x="67" y="109"/>
                    </a:cubicBezTo>
                    <a:cubicBezTo>
                      <a:pt x="71" y="100"/>
                      <a:pt x="74" y="90"/>
                      <a:pt x="74" y="79"/>
                    </a:cubicBezTo>
                    <a:lnTo>
                      <a:pt x="44" y="79"/>
                    </a:lnTo>
                    <a:close/>
                    <a:moveTo>
                      <a:pt x="36" y="79"/>
                    </a:moveTo>
                    <a:cubicBezTo>
                      <a:pt x="0" y="79"/>
                      <a:pt x="0" y="79"/>
                      <a:pt x="0" y="79"/>
                    </a:cubicBezTo>
                    <a:cubicBezTo>
                      <a:pt x="0" y="109"/>
                      <a:pt x="0" y="109"/>
                      <a:pt x="0" y="109"/>
                    </a:cubicBezTo>
                    <a:cubicBezTo>
                      <a:pt x="33" y="109"/>
                      <a:pt x="33" y="109"/>
                      <a:pt x="33" y="109"/>
                    </a:cubicBezTo>
                    <a:cubicBezTo>
                      <a:pt x="35" y="100"/>
                      <a:pt x="36" y="90"/>
                      <a:pt x="36" y="79"/>
                    </a:cubicBezTo>
                    <a:close/>
                    <a:moveTo>
                      <a:pt x="31" y="115"/>
                    </a:moveTo>
                    <a:cubicBezTo>
                      <a:pt x="0" y="115"/>
                      <a:pt x="0" y="115"/>
                      <a:pt x="0" y="115"/>
                    </a:cubicBezTo>
                    <a:cubicBezTo>
                      <a:pt x="0" y="154"/>
                      <a:pt x="0" y="154"/>
                      <a:pt x="0" y="154"/>
                    </a:cubicBezTo>
                    <a:cubicBezTo>
                      <a:pt x="9" y="153"/>
                      <a:pt x="18" y="145"/>
                      <a:pt x="24" y="133"/>
                    </a:cubicBezTo>
                    <a:cubicBezTo>
                      <a:pt x="27" y="128"/>
                      <a:pt x="29" y="122"/>
                      <a:pt x="31" y="115"/>
                    </a:cubicBezTo>
                    <a:close/>
                  </a:path>
                </a:pathLst>
              </a:custGeom>
              <a:solidFill>
                <a:srgbClr val="BF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Freeform 34"/>
              <p:cNvSpPr>
                <a:spLocks noEditPoints="1"/>
              </p:cNvSpPr>
              <p:nvPr/>
            </p:nvSpPr>
            <p:spPr bwMode="auto">
              <a:xfrm>
                <a:off x="5718175" y="666750"/>
                <a:ext cx="239713" cy="577850"/>
              </a:xfrm>
              <a:custGeom>
                <a:avLst/>
                <a:gdLst>
                  <a:gd name="T0" fmla="*/ 64 w 64"/>
                  <a:gd name="T1" fmla="*/ 154 h 154"/>
                  <a:gd name="T2" fmla="*/ 64 w 64"/>
                  <a:gd name="T3" fmla="*/ 0 h 154"/>
                  <a:gd name="T4" fmla="*/ 51 w 64"/>
                  <a:gd name="T5" fmla="*/ 0 h 154"/>
                  <a:gd name="T6" fmla="*/ 51 w 64"/>
                  <a:gd name="T7" fmla="*/ 7 h 154"/>
                  <a:gd name="T8" fmla="*/ 17 w 64"/>
                  <a:gd name="T9" fmla="*/ 20 h 154"/>
                  <a:gd name="T10" fmla="*/ 5 w 64"/>
                  <a:gd name="T11" fmla="*/ 47 h 154"/>
                  <a:gd name="T12" fmla="*/ 11 w 64"/>
                  <a:gd name="T13" fmla="*/ 67 h 154"/>
                  <a:gd name="T14" fmla="*/ 25 w 64"/>
                  <a:gd name="T15" fmla="*/ 79 h 154"/>
                  <a:gd name="T16" fmla="*/ 51 w 64"/>
                  <a:gd name="T17" fmla="*/ 88 h 154"/>
                  <a:gd name="T18" fmla="*/ 51 w 64"/>
                  <a:gd name="T19" fmla="*/ 121 h 154"/>
                  <a:gd name="T20" fmla="*/ 42 w 64"/>
                  <a:gd name="T21" fmla="*/ 114 h 154"/>
                  <a:gd name="T22" fmla="*/ 37 w 64"/>
                  <a:gd name="T23" fmla="*/ 101 h 154"/>
                  <a:gd name="T24" fmla="*/ 0 w 64"/>
                  <a:gd name="T25" fmla="*/ 105 h 154"/>
                  <a:gd name="T26" fmla="*/ 5 w 64"/>
                  <a:gd name="T27" fmla="*/ 121 h 154"/>
                  <a:gd name="T28" fmla="*/ 14 w 64"/>
                  <a:gd name="T29" fmla="*/ 133 h 154"/>
                  <a:gd name="T30" fmla="*/ 29 w 64"/>
                  <a:gd name="T31" fmla="*/ 142 h 154"/>
                  <a:gd name="T32" fmla="*/ 51 w 64"/>
                  <a:gd name="T33" fmla="*/ 146 h 154"/>
                  <a:gd name="T34" fmla="*/ 51 w 64"/>
                  <a:gd name="T35" fmla="*/ 154 h 154"/>
                  <a:gd name="T36" fmla="*/ 64 w 64"/>
                  <a:gd name="T37" fmla="*/ 154 h 154"/>
                  <a:gd name="T38" fmla="*/ 43 w 64"/>
                  <a:gd name="T39" fmla="*/ 50 h 154"/>
                  <a:gd name="T40" fmla="*/ 40 w 64"/>
                  <a:gd name="T41" fmla="*/ 43 h 154"/>
                  <a:gd name="T42" fmla="*/ 43 w 64"/>
                  <a:gd name="T43" fmla="*/ 36 h 154"/>
                  <a:gd name="T44" fmla="*/ 51 w 64"/>
                  <a:gd name="T45" fmla="*/ 31 h 154"/>
                  <a:gd name="T46" fmla="*/ 51 w 64"/>
                  <a:gd name="T47" fmla="*/ 55 h 154"/>
                  <a:gd name="T48" fmla="*/ 43 w 64"/>
                  <a:gd name="T49" fmla="*/ 5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154">
                    <a:moveTo>
                      <a:pt x="64" y="154"/>
                    </a:moveTo>
                    <a:cubicBezTo>
                      <a:pt x="64" y="0"/>
                      <a:pt x="64" y="0"/>
                      <a:pt x="64" y="0"/>
                    </a:cubicBezTo>
                    <a:cubicBezTo>
                      <a:pt x="51" y="0"/>
                      <a:pt x="51" y="0"/>
                      <a:pt x="51" y="0"/>
                    </a:cubicBezTo>
                    <a:cubicBezTo>
                      <a:pt x="51" y="7"/>
                      <a:pt x="51" y="7"/>
                      <a:pt x="51" y="7"/>
                    </a:cubicBezTo>
                    <a:cubicBezTo>
                      <a:pt x="36" y="8"/>
                      <a:pt x="24" y="12"/>
                      <a:pt x="17" y="20"/>
                    </a:cubicBezTo>
                    <a:cubicBezTo>
                      <a:pt x="9" y="27"/>
                      <a:pt x="5" y="36"/>
                      <a:pt x="5" y="47"/>
                    </a:cubicBezTo>
                    <a:cubicBezTo>
                      <a:pt x="5" y="55"/>
                      <a:pt x="7" y="62"/>
                      <a:pt x="11" y="67"/>
                    </a:cubicBezTo>
                    <a:cubicBezTo>
                      <a:pt x="15" y="73"/>
                      <a:pt x="19" y="77"/>
                      <a:pt x="25" y="79"/>
                    </a:cubicBezTo>
                    <a:cubicBezTo>
                      <a:pt x="30" y="82"/>
                      <a:pt x="39" y="85"/>
                      <a:pt x="51" y="88"/>
                    </a:cubicBezTo>
                    <a:cubicBezTo>
                      <a:pt x="51" y="121"/>
                      <a:pt x="51" y="121"/>
                      <a:pt x="51" y="121"/>
                    </a:cubicBezTo>
                    <a:cubicBezTo>
                      <a:pt x="47" y="119"/>
                      <a:pt x="44" y="117"/>
                      <a:pt x="42" y="114"/>
                    </a:cubicBezTo>
                    <a:cubicBezTo>
                      <a:pt x="40" y="111"/>
                      <a:pt x="38" y="107"/>
                      <a:pt x="37" y="101"/>
                    </a:cubicBezTo>
                    <a:cubicBezTo>
                      <a:pt x="0" y="105"/>
                      <a:pt x="0" y="105"/>
                      <a:pt x="0" y="105"/>
                    </a:cubicBezTo>
                    <a:cubicBezTo>
                      <a:pt x="1" y="111"/>
                      <a:pt x="3" y="116"/>
                      <a:pt x="5" y="121"/>
                    </a:cubicBezTo>
                    <a:cubicBezTo>
                      <a:pt x="7" y="125"/>
                      <a:pt x="10" y="129"/>
                      <a:pt x="14" y="133"/>
                    </a:cubicBezTo>
                    <a:cubicBezTo>
                      <a:pt x="18" y="137"/>
                      <a:pt x="23" y="140"/>
                      <a:pt x="29" y="142"/>
                    </a:cubicBezTo>
                    <a:cubicBezTo>
                      <a:pt x="35" y="144"/>
                      <a:pt x="42" y="145"/>
                      <a:pt x="51" y="146"/>
                    </a:cubicBezTo>
                    <a:cubicBezTo>
                      <a:pt x="51" y="154"/>
                      <a:pt x="51" y="154"/>
                      <a:pt x="51" y="154"/>
                    </a:cubicBezTo>
                    <a:lnTo>
                      <a:pt x="64" y="154"/>
                    </a:lnTo>
                    <a:close/>
                    <a:moveTo>
                      <a:pt x="43" y="50"/>
                    </a:moveTo>
                    <a:cubicBezTo>
                      <a:pt x="41" y="48"/>
                      <a:pt x="40" y="45"/>
                      <a:pt x="40" y="43"/>
                    </a:cubicBezTo>
                    <a:cubicBezTo>
                      <a:pt x="40" y="40"/>
                      <a:pt x="41" y="38"/>
                      <a:pt x="43" y="36"/>
                    </a:cubicBezTo>
                    <a:cubicBezTo>
                      <a:pt x="44" y="34"/>
                      <a:pt x="47" y="32"/>
                      <a:pt x="51" y="31"/>
                    </a:cubicBezTo>
                    <a:cubicBezTo>
                      <a:pt x="51" y="55"/>
                      <a:pt x="51" y="55"/>
                      <a:pt x="51" y="55"/>
                    </a:cubicBezTo>
                    <a:cubicBezTo>
                      <a:pt x="47" y="53"/>
                      <a:pt x="44" y="52"/>
                      <a:pt x="43" y="50"/>
                    </a:cubicBezTo>
                    <a:close/>
                  </a:path>
                </a:pathLst>
              </a:custGeom>
              <a:solidFill>
                <a:srgbClr val="5D5D5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Tree>
    <p:extLst>
      <p:ext uri="{BB962C8B-B14F-4D97-AF65-F5344CB8AC3E}">
        <p14:creationId xmlns:p14="http://schemas.microsoft.com/office/powerpoint/2010/main" xmlns="" val="369194670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12" fill="hold" nodeType="afterEffect" p14:presetBounceEnd="13333">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14:bounceEnd="13333">
                                          <p:cBhvr additive="base">
                                            <p:cTn id="39" dur="300" fill="hold"/>
                                            <p:tgtEl>
                                              <p:spTgt spid="48"/>
                                            </p:tgtEl>
                                            <p:attrNameLst>
                                              <p:attrName>ppt_x</p:attrName>
                                            </p:attrNameLst>
                                          </p:cBhvr>
                                          <p:tavLst>
                                            <p:tav tm="0">
                                              <p:val>
                                                <p:strVal val="0-#ppt_w/2"/>
                                              </p:val>
                                            </p:tav>
                                            <p:tav tm="100000">
                                              <p:val>
                                                <p:strVal val="#ppt_x"/>
                                              </p:val>
                                            </p:tav>
                                          </p:tavLst>
                                        </p:anim>
                                        <p:anim calcmode="lin" valueType="num" p14:bounceEnd="13333">
                                          <p:cBhvr additive="base">
                                            <p:cTn id="40" dur="300" fill="hold"/>
                                            <p:tgtEl>
                                              <p:spTgt spid="48"/>
                                            </p:tgtEl>
                                            <p:attrNameLst>
                                              <p:attrName>ppt_y</p:attrName>
                                            </p:attrNameLst>
                                          </p:cBhvr>
                                          <p:tavLst>
                                            <p:tav tm="0">
                                              <p:val>
                                                <p:strVal val="1+#ppt_h/2"/>
                                              </p:val>
                                            </p:tav>
                                            <p:tav tm="100000">
                                              <p:val>
                                                <p:strVal val="#ppt_y"/>
                                              </p:val>
                                            </p:tav>
                                          </p:tavLst>
                                        </p:anim>
                                      </p:childTnLst>
                                    </p:cTn>
                                  </p:par>
                                </p:childTnLst>
                              </p:cTn>
                            </p:par>
                            <p:par>
                              <p:cTn id="41" fill="hold">
                                <p:stCondLst>
                                  <p:cond delay="3400"/>
                                </p:stCondLst>
                                <p:childTnLst>
                                  <p:par>
                                    <p:cTn id="42" presetID="2" presetClass="entr" presetSubtype="9" fill="hold" nodeType="afterEffect" p14:presetBounceEnd="13333">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14:bounceEnd="13333">
                                          <p:cBhvr additive="base">
                                            <p:cTn id="44" dur="300" fill="hold"/>
                                            <p:tgtEl>
                                              <p:spTgt spid="60"/>
                                            </p:tgtEl>
                                            <p:attrNameLst>
                                              <p:attrName>ppt_x</p:attrName>
                                            </p:attrNameLst>
                                          </p:cBhvr>
                                          <p:tavLst>
                                            <p:tav tm="0">
                                              <p:val>
                                                <p:strVal val="0-#ppt_w/2"/>
                                              </p:val>
                                            </p:tav>
                                            <p:tav tm="100000">
                                              <p:val>
                                                <p:strVal val="#ppt_x"/>
                                              </p:val>
                                            </p:tav>
                                          </p:tavLst>
                                        </p:anim>
                                        <p:anim calcmode="lin" valueType="num" p14:bounceEnd="13333">
                                          <p:cBhvr additive="base">
                                            <p:cTn id="45" dur="300" fill="hold"/>
                                            <p:tgtEl>
                                              <p:spTgt spid="60"/>
                                            </p:tgtEl>
                                            <p:attrNameLst>
                                              <p:attrName>ppt_y</p:attrName>
                                            </p:attrNameLst>
                                          </p:cBhvr>
                                          <p:tavLst>
                                            <p:tav tm="0">
                                              <p:val>
                                                <p:strVal val="0-#ppt_h/2"/>
                                              </p:val>
                                            </p:tav>
                                            <p:tav tm="100000">
                                              <p:val>
                                                <p:strVal val="#ppt_y"/>
                                              </p:val>
                                            </p:tav>
                                          </p:tavLst>
                                        </p:anim>
                                      </p:childTnLst>
                                    </p:cTn>
                                  </p:par>
                                </p:childTnLst>
                              </p:cTn>
                            </p:par>
                            <p:par>
                              <p:cTn id="46" fill="hold">
                                <p:stCondLst>
                                  <p:cond delay="3700"/>
                                </p:stCondLst>
                                <p:childTnLst>
                                  <p:par>
                                    <p:cTn id="47" presetID="2" presetClass="entr" presetSubtype="12" fill="hold" nodeType="afterEffect" p14:presetBounceEnd="13333">
                                      <p:stCondLst>
                                        <p:cond delay="0"/>
                                      </p:stCondLst>
                                      <p:childTnLst>
                                        <p:set>
                                          <p:cBhvr>
                                            <p:cTn id="48" dur="1" fill="hold">
                                              <p:stCondLst>
                                                <p:cond delay="0"/>
                                              </p:stCondLst>
                                            </p:cTn>
                                            <p:tgtEl>
                                              <p:spTgt spid="112"/>
                                            </p:tgtEl>
                                            <p:attrNameLst>
                                              <p:attrName>style.visibility</p:attrName>
                                            </p:attrNameLst>
                                          </p:cBhvr>
                                          <p:to>
                                            <p:strVal val="visible"/>
                                          </p:to>
                                        </p:set>
                                        <p:anim calcmode="lin" valueType="num" p14:bounceEnd="13333">
                                          <p:cBhvr additive="base">
                                            <p:cTn id="49" dur="300" fill="hold"/>
                                            <p:tgtEl>
                                              <p:spTgt spid="112"/>
                                            </p:tgtEl>
                                            <p:attrNameLst>
                                              <p:attrName>ppt_x</p:attrName>
                                            </p:attrNameLst>
                                          </p:cBhvr>
                                          <p:tavLst>
                                            <p:tav tm="0">
                                              <p:val>
                                                <p:strVal val="0-#ppt_w/2"/>
                                              </p:val>
                                            </p:tav>
                                            <p:tav tm="100000">
                                              <p:val>
                                                <p:strVal val="#ppt_x"/>
                                              </p:val>
                                            </p:tav>
                                          </p:tavLst>
                                        </p:anim>
                                        <p:anim calcmode="lin" valueType="num" p14:bounceEnd="13333">
                                          <p:cBhvr additive="base">
                                            <p:cTn id="50" dur="300" fill="hold"/>
                                            <p:tgtEl>
                                              <p:spTgt spid="112"/>
                                            </p:tgtEl>
                                            <p:attrNameLst>
                                              <p:attrName>ppt_y</p:attrName>
                                            </p:attrNameLst>
                                          </p:cBhvr>
                                          <p:tavLst>
                                            <p:tav tm="0">
                                              <p:val>
                                                <p:strVal val="1+#ppt_h/2"/>
                                              </p:val>
                                            </p:tav>
                                            <p:tav tm="100000">
                                              <p:val>
                                                <p:strVal val="#ppt_y"/>
                                              </p:val>
                                            </p:tav>
                                          </p:tavLst>
                                        </p:anim>
                                      </p:childTnLst>
                                    </p:cTn>
                                  </p:par>
                                </p:childTnLst>
                              </p:cTn>
                            </p:par>
                            <p:par>
                              <p:cTn id="51" fill="hold">
                                <p:stCondLst>
                                  <p:cond delay="4000"/>
                                </p:stCondLst>
                                <p:childTnLst>
                                  <p:par>
                                    <p:cTn id="52" presetID="2" presetClass="entr" presetSubtype="9" fill="hold" nodeType="afterEffect" p14:presetBounceEnd="13333">
                                      <p:stCondLst>
                                        <p:cond delay="0"/>
                                      </p:stCondLst>
                                      <p:childTnLst>
                                        <p:set>
                                          <p:cBhvr>
                                            <p:cTn id="53" dur="1" fill="hold">
                                              <p:stCondLst>
                                                <p:cond delay="0"/>
                                              </p:stCondLst>
                                            </p:cTn>
                                            <p:tgtEl>
                                              <p:spTgt spid="124"/>
                                            </p:tgtEl>
                                            <p:attrNameLst>
                                              <p:attrName>style.visibility</p:attrName>
                                            </p:attrNameLst>
                                          </p:cBhvr>
                                          <p:to>
                                            <p:strVal val="visible"/>
                                          </p:to>
                                        </p:set>
                                        <p:anim calcmode="lin" valueType="num" p14:bounceEnd="13333">
                                          <p:cBhvr additive="base">
                                            <p:cTn id="54" dur="300" fill="hold"/>
                                            <p:tgtEl>
                                              <p:spTgt spid="124"/>
                                            </p:tgtEl>
                                            <p:attrNameLst>
                                              <p:attrName>ppt_x</p:attrName>
                                            </p:attrNameLst>
                                          </p:cBhvr>
                                          <p:tavLst>
                                            <p:tav tm="0">
                                              <p:val>
                                                <p:strVal val="0-#ppt_w/2"/>
                                              </p:val>
                                            </p:tav>
                                            <p:tav tm="100000">
                                              <p:val>
                                                <p:strVal val="#ppt_x"/>
                                              </p:val>
                                            </p:tav>
                                          </p:tavLst>
                                        </p:anim>
                                        <p:anim calcmode="lin" valueType="num" p14:bounceEnd="13333">
                                          <p:cBhvr additive="base">
                                            <p:cTn id="55" dur="300" fill="hold"/>
                                            <p:tgtEl>
                                              <p:spTgt spid="124"/>
                                            </p:tgtEl>
                                            <p:attrNameLst>
                                              <p:attrName>ppt_y</p:attrName>
                                            </p:attrNameLst>
                                          </p:cBhvr>
                                          <p:tavLst>
                                            <p:tav tm="0">
                                              <p:val>
                                                <p:strVal val="0-#ppt_h/2"/>
                                              </p:val>
                                            </p:tav>
                                            <p:tav tm="100000">
                                              <p:val>
                                                <p:strVal val="#ppt_y"/>
                                              </p:val>
                                            </p:tav>
                                          </p:tavLst>
                                        </p:anim>
                                      </p:childTnLst>
                                    </p:cTn>
                                  </p:par>
                                </p:childTnLst>
                              </p:cTn>
                            </p:par>
                            <p:par>
                              <p:cTn id="56" fill="hold">
                                <p:stCondLst>
                                  <p:cond delay="4300"/>
                                </p:stCondLst>
                                <p:childTnLst>
                                  <p:par>
                                    <p:cTn id="57" presetID="2" presetClass="entr" presetSubtype="12" fill="hold" grpId="0" nodeType="afterEffect" p14:presetBounceEnd="13333">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14:bounceEnd="13333">
                                          <p:cBhvr additive="base">
                                            <p:cTn id="59" dur="300" fill="hold"/>
                                            <p:tgtEl>
                                              <p:spTgt spid="47"/>
                                            </p:tgtEl>
                                            <p:attrNameLst>
                                              <p:attrName>ppt_x</p:attrName>
                                            </p:attrNameLst>
                                          </p:cBhvr>
                                          <p:tavLst>
                                            <p:tav tm="0">
                                              <p:val>
                                                <p:strVal val="0-#ppt_w/2"/>
                                              </p:val>
                                            </p:tav>
                                            <p:tav tm="100000">
                                              <p:val>
                                                <p:strVal val="#ppt_x"/>
                                              </p:val>
                                            </p:tav>
                                          </p:tavLst>
                                        </p:anim>
                                        <p:anim calcmode="lin" valueType="num" p14:bounceEnd="13333">
                                          <p:cBhvr additive="base">
                                            <p:cTn id="60" dur="3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4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1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300" fill="hold"/>
                                            <p:tgtEl>
                                              <p:spTgt spid="48"/>
                                            </p:tgtEl>
                                            <p:attrNameLst>
                                              <p:attrName>ppt_x</p:attrName>
                                            </p:attrNameLst>
                                          </p:cBhvr>
                                          <p:tavLst>
                                            <p:tav tm="0">
                                              <p:val>
                                                <p:strVal val="0-#ppt_w/2"/>
                                              </p:val>
                                            </p:tav>
                                            <p:tav tm="100000">
                                              <p:val>
                                                <p:strVal val="#ppt_x"/>
                                              </p:val>
                                            </p:tav>
                                          </p:tavLst>
                                        </p:anim>
                                        <p:anim calcmode="lin" valueType="num">
                                          <p:cBhvr additive="base">
                                            <p:cTn id="40" dur="300" fill="hold"/>
                                            <p:tgtEl>
                                              <p:spTgt spid="48"/>
                                            </p:tgtEl>
                                            <p:attrNameLst>
                                              <p:attrName>ppt_y</p:attrName>
                                            </p:attrNameLst>
                                          </p:cBhvr>
                                          <p:tavLst>
                                            <p:tav tm="0">
                                              <p:val>
                                                <p:strVal val="1+#ppt_h/2"/>
                                              </p:val>
                                            </p:tav>
                                            <p:tav tm="100000">
                                              <p:val>
                                                <p:strVal val="#ppt_y"/>
                                              </p:val>
                                            </p:tav>
                                          </p:tavLst>
                                        </p:anim>
                                      </p:childTnLst>
                                    </p:cTn>
                                  </p:par>
                                </p:childTnLst>
                              </p:cTn>
                            </p:par>
                            <p:par>
                              <p:cTn id="41" fill="hold">
                                <p:stCondLst>
                                  <p:cond delay="3400"/>
                                </p:stCondLst>
                                <p:childTnLst>
                                  <p:par>
                                    <p:cTn id="42" presetID="2" presetClass="entr" presetSubtype="9"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cBhvr additive="base">
                                            <p:cTn id="44" dur="300" fill="hold"/>
                                            <p:tgtEl>
                                              <p:spTgt spid="60"/>
                                            </p:tgtEl>
                                            <p:attrNameLst>
                                              <p:attrName>ppt_x</p:attrName>
                                            </p:attrNameLst>
                                          </p:cBhvr>
                                          <p:tavLst>
                                            <p:tav tm="0">
                                              <p:val>
                                                <p:strVal val="0-#ppt_w/2"/>
                                              </p:val>
                                            </p:tav>
                                            <p:tav tm="100000">
                                              <p:val>
                                                <p:strVal val="#ppt_x"/>
                                              </p:val>
                                            </p:tav>
                                          </p:tavLst>
                                        </p:anim>
                                        <p:anim calcmode="lin" valueType="num">
                                          <p:cBhvr additive="base">
                                            <p:cTn id="45" dur="300" fill="hold"/>
                                            <p:tgtEl>
                                              <p:spTgt spid="60"/>
                                            </p:tgtEl>
                                            <p:attrNameLst>
                                              <p:attrName>ppt_y</p:attrName>
                                            </p:attrNameLst>
                                          </p:cBhvr>
                                          <p:tavLst>
                                            <p:tav tm="0">
                                              <p:val>
                                                <p:strVal val="0-#ppt_h/2"/>
                                              </p:val>
                                            </p:tav>
                                            <p:tav tm="100000">
                                              <p:val>
                                                <p:strVal val="#ppt_y"/>
                                              </p:val>
                                            </p:tav>
                                          </p:tavLst>
                                        </p:anim>
                                      </p:childTnLst>
                                    </p:cTn>
                                  </p:par>
                                </p:childTnLst>
                              </p:cTn>
                            </p:par>
                            <p:par>
                              <p:cTn id="46" fill="hold">
                                <p:stCondLst>
                                  <p:cond delay="3700"/>
                                </p:stCondLst>
                                <p:childTnLst>
                                  <p:par>
                                    <p:cTn id="47" presetID="2" presetClass="entr" presetSubtype="12" fill="hold" nodeType="afterEffect">
                                      <p:stCondLst>
                                        <p:cond delay="0"/>
                                      </p:stCondLst>
                                      <p:childTnLst>
                                        <p:set>
                                          <p:cBhvr>
                                            <p:cTn id="48" dur="1" fill="hold">
                                              <p:stCondLst>
                                                <p:cond delay="0"/>
                                              </p:stCondLst>
                                            </p:cTn>
                                            <p:tgtEl>
                                              <p:spTgt spid="112"/>
                                            </p:tgtEl>
                                            <p:attrNameLst>
                                              <p:attrName>style.visibility</p:attrName>
                                            </p:attrNameLst>
                                          </p:cBhvr>
                                          <p:to>
                                            <p:strVal val="visible"/>
                                          </p:to>
                                        </p:set>
                                        <p:anim calcmode="lin" valueType="num">
                                          <p:cBhvr additive="base">
                                            <p:cTn id="49" dur="300" fill="hold"/>
                                            <p:tgtEl>
                                              <p:spTgt spid="112"/>
                                            </p:tgtEl>
                                            <p:attrNameLst>
                                              <p:attrName>ppt_x</p:attrName>
                                            </p:attrNameLst>
                                          </p:cBhvr>
                                          <p:tavLst>
                                            <p:tav tm="0">
                                              <p:val>
                                                <p:strVal val="0-#ppt_w/2"/>
                                              </p:val>
                                            </p:tav>
                                            <p:tav tm="100000">
                                              <p:val>
                                                <p:strVal val="#ppt_x"/>
                                              </p:val>
                                            </p:tav>
                                          </p:tavLst>
                                        </p:anim>
                                        <p:anim calcmode="lin" valueType="num">
                                          <p:cBhvr additive="base">
                                            <p:cTn id="50" dur="300" fill="hold"/>
                                            <p:tgtEl>
                                              <p:spTgt spid="112"/>
                                            </p:tgtEl>
                                            <p:attrNameLst>
                                              <p:attrName>ppt_y</p:attrName>
                                            </p:attrNameLst>
                                          </p:cBhvr>
                                          <p:tavLst>
                                            <p:tav tm="0">
                                              <p:val>
                                                <p:strVal val="1+#ppt_h/2"/>
                                              </p:val>
                                            </p:tav>
                                            <p:tav tm="100000">
                                              <p:val>
                                                <p:strVal val="#ppt_y"/>
                                              </p:val>
                                            </p:tav>
                                          </p:tavLst>
                                        </p:anim>
                                      </p:childTnLst>
                                    </p:cTn>
                                  </p:par>
                                </p:childTnLst>
                              </p:cTn>
                            </p:par>
                            <p:par>
                              <p:cTn id="51" fill="hold">
                                <p:stCondLst>
                                  <p:cond delay="4000"/>
                                </p:stCondLst>
                                <p:childTnLst>
                                  <p:par>
                                    <p:cTn id="52" presetID="2" presetClass="entr" presetSubtype="9" fill="hold" nodeType="afterEffect">
                                      <p:stCondLst>
                                        <p:cond delay="0"/>
                                      </p:stCondLst>
                                      <p:childTnLst>
                                        <p:set>
                                          <p:cBhvr>
                                            <p:cTn id="53" dur="1" fill="hold">
                                              <p:stCondLst>
                                                <p:cond delay="0"/>
                                              </p:stCondLst>
                                            </p:cTn>
                                            <p:tgtEl>
                                              <p:spTgt spid="124"/>
                                            </p:tgtEl>
                                            <p:attrNameLst>
                                              <p:attrName>style.visibility</p:attrName>
                                            </p:attrNameLst>
                                          </p:cBhvr>
                                          <p:to>
                                            <p:strVal val="visible"/>
                                          </p:to>
                                        </p:set>
                                        <p:anim calcmode="lin" valueType="num">
                                          <p:cBhvr additive="base">
                                            <p:cTn id="54" dur="300" fill="hold"/>
                                            <p:tgtEl>
                                              <p:spTgt spid="124"/>
                                            </p:tgtEl>
                                            <p:attrNameLst>
                                              <p:attrName>ppt_x</p:attrName>
                                            </p:attrNameLst>
                                          </p:cBhvr>
                                          <p:tavLst>
                                            <p:tav tm="0">
                                              <p:val>
                                                <p:strVal val="0-#ppt_w/2"/>
                                              </p:val>
                                            </p:tav>
                                            <p:tav tm="100000">
                                              <p:val>
                                                <p:strVal val="#ppt_x"/>
                                              </p:val>
                                            </p:tav>
                                          </p:tavLst>
                                        </p:anim>
                                        <p:anim calcmode="lin" valueType="num">
                                          <p:cBhvr additive="base">
                                            <p:cTn id="55" dur="300" fill="hold"/>
                                            <p:tgtEl>
                                              <p:spTgt spid="124"/>
                                            </p:tgtEl>
                                            <p:attrNameLst>
                                              <p:attrName>ppt_y</p:attrName>
                                            </p:attrNameLst>
                                          </p:cBhvr>
                                          <p:tavLst>
                                            <p:tav tm="0">
                                              <p:val>
                                                <p:strVal val="0-#ppt_h/2"/>
                                              </p:val>
                                            </p:tav>
                                            <p:tav tm="100000">
                                              <p:val>
                                                <p:strVal val="#ppt_y"/>
                                              </p:val>
                                            </p:tav>
                                          </p:tavLst>
                                        </p:anim>
                                      </p:childTnLst>
                                    </p:cTn>
                                  </p:par>
                                </p:childTnLst>
                              </p:cTn>
                            </p:par>
                            <p:par>
                              <p:cTn id="56" fill="hold">
                                <p:stCondLst>
                                  <p:cond delay="4300"/>
                                </p:stCondLst>
                                <p:childTnLst>
                                  <p:par>
                                    <p:cTn id="57" presetID="2" presetClass="entr" presetSubtype="12"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300" fill="hold"/>
                                            <p:tgtEl>
                                              <p:spTgt spid="47"/>
                                            </p:tgtEl>
                                            <p:attrNameLst>
                                              <p:attrName>ppt_x</p:attrName>
                                            </p:attrNameLst>
                                          </p:cBhvr>
                                          <p:tavLst>
                                            <p:tav tm="0">
                                              <p:val>
                                                <p:strVal val="0-#ppt_w/2"/>
                                              </p:val>
                                            </p:tav>
                                            <p:tav tm="100000">
                                              <p:val>
                                                <p:strVal val="#ppt_x"/>
                                              </p:val>
                                            </p:tav>
                                          </p:tavLst>
                                        </p:anim>
                                        <p:anim calcmode="lin" valueType="num">
                                          <p:cBhvr additive="base">
                                            <p:cTn id="60" dur="3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47"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sp>
        <p:nvSpPr>
          <p:cNvPr id="103" name="椭圆 102"/>
          <p:cNvSpPr/>
          <p:nvPr/>
        </p:nvSpPr>
        <p:spPr>
          <a:xfrm>
            <a:off x="703165" y="1491630"/>
            <a:ext cx="2949727" cy="2949727"/>
          </a:xfrm>
          <a:prstGeom prst="ellipse">
            <a:avLst/>
          </a:prstGeom>
          <a:blipFill>
            <a:blip r:embed="rId3" cstate="print"/>
            <a:stretch>
              <a:fillRect/>
            </a:stretch>
          </a:bli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a:off x="2915816" y="1022842"/>
            <a:ext cx="1296144" cy="1296144"/>
            <a:chOff x="2843808" y="1022842"/>
            <a:chExt cx="1296144" cy="1296144"/>
          </a:xfrm>
        </p:grpSpPr>
        <p:sp>
          <p:nvSpPr>
            <p:cNvPr id="105" name="椭圆 104"/>
            <p:cNvSpPr/>
            <p:nvPr/>
          </p:nvSpPr>
          <p:spPr>
            <a:xfrm>
              <a:off x="2843808" y="1022842"/>
              <a:ext cx="1296144" cy="1296144"/>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6" name="Picture 5"/>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52995" y="1385894"/>
              <a:ext cx="677769" cy="5700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07" name="组合 106"/>
          <p:cNvGrpSpPr/>
          <p:nvPr/>
        </p:nvGrpSpPr>
        <p:grpSpPr>
          <a:xfrm>
            <a:off x="4069981" y="1419622"/>
            <a:ext cx="862059" cy="862059"/>
            <a:chOff x="3926529" y="1491630"/>
            <a:chExt cx="862059" cy="862059"/>
          </a:xfrm>
        </p:grpSpPr>
        <p:sp>
          <p:nvSpPr>
            <p:cNvPr id="108" name="椭圆 107"/>
            <p:cNvSpPr/>
            <p:nvPr/>
          </p:nvSpPr>
          <p:spPr>
            <a:xfrm>
              <a:off x="3926529" y="1491630"/>
              <a:ext cx="862059" cy="86205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9" name="Picture 7"/>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190811" y="1754354"/>
              <a:ext cx="333493" cy="3366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10" name="组合 109"/>
          <p:cNvGrpSpPr/>
          <p:nvPr/>
        </p:nvGrpSpPr>
        <p:grpSpPr>
          <a:xfrm>
            <a:off x="4353893" y="2211710"/>
            <a:ext cx="545633" cy="545633"/>
            <a:chOff x="4281885" y="2211710"/>
            <a:chExt cx="545633" cy="545633"/>
          </a:xfrm>
        </p:grpSpPr>
        <p:sp>
          <p:nvSpPr>
            <p:cNvPr id="111" name="椭圆 110"/>
            <p:cNvSpPr/>
            <p:nvPr/>
          </p:nvSpPr>
          <p:spPr>
            <a:xfrm>
              <a:off x="4281885" y="2211710"/>
              <a:ext cx="545633" cy="54563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2" name="Picture 8"/>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421962" y="2349498"/>
              <a:ext cx="265478" cy="2700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13" name="组合 112"/>
          <p:cNvGrpSpPr/>
          <p:nvPr/>
        </p:nvGrpSpPr>
        <p:grpSpPr>
          <a:xfrm>
            <a:off x="4176237" y="2643758"/>
            <a:ext cx="467771" cy="467771"/>
            <a:chOff x="4104229" y="2643758"/>
            <a:chExt cx="467771" cy="467771"/>
          </a:xfrm>
        </p:grpSpPr>
        <p:sp>
          <p:nvSpPr>
            <p:cNvPr id="114" name="椭圆 113"/>
            <p:cNvSpPr/>
            <p:nvPr/>
          </p:nvSpPr>
          <p:spPr>
            <a:xfrm>
              <a:off x="4104229" y="2643758"/>
              <a:ext cx="467771" cy="467771"/>
            </a:xfrm>
            <a:prstGeom prst="ellipse">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5" name="Picture 6"/>
            <p:cNvPicPr>
              <a:picLocks noChangeAspect="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233289" y="2773068"/>
              <a:ext cx="209650" cy="209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16" name="矩形 1"/>
          <p:cNvSpPr>
            <a:spLocks noChangeArrowheads="1"/>
          </p:cNvSpPr>
          <p:nvPr/>
        </p:nvSpPr>
        <p:spPr bwMode="auto">
          <a:xfrm>
            <a:off x="5360964" y="2103945"/>
            <a:ext cx="281143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en-US" sz="1200" dirty="0">
                <a:solidFill>
                  <a:prstClr val="black">
                    <a:lumMod val="65000"/>
                    <a:lumOff val="35000"/>
                  </a:prstClr>
                </a:solidFill>
                <a:latin typeface="微软雅黑" pitchFamily="34" charset="-122"/>
                <a:ea typeface="微软雅黑" pitchFamily="34" charset="-122"/>
              </a:rPr>
              <a:t>随着计算机技术的发展及印刷技术的进步，平面设计在视觉感观领域的表现和应用也越来越丰富。</a:t>
            </a:r>
            <a:endParaRPr lang="zh-CN" altLang="en-US" sz="1200" dirty="0" smtClean="0">
              <a:solidFill>
                <a:prstClr val="black">
                  <a:lumMod val="65000"/>
                  <a:lumOff val="35000"/>
                </a:prstClr>
              </a:solidFill>
              <a:latin typeface="微软雅黑" pitchFamily="34" charset="-122"/>
              <a:ea typeface="微软雅黑" pitchFamily="34" charset="-122"/>
            </a:endParaRPr>
          </a:p>
        </p:txBody>
      </p:sp>
      <p:sp>
        <p:nvSpPr>
          <p:cNvPr id="117" name="矩形 1"/>
          <p:cNvSpPr>
            <a:spLocks noChangeArrowheads="1"/>
          </p:cNvSpPr>
          <p:nvPr/>
        </p:nvSpPr>
        <p:spPr bwMode="auto">
          <a:xfrm>
            <a:off x="5360964" y="2932284"/>
            <a:ext cx="281143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en-US" sz="1200" dirty="0">
                <a:solidFill>
                  <a:prstClr val="black">
                    <a:lumMod val="65000"/>
                    <a:lumOff val="35000"/>
                  </a:prstClr>
                </a:solidFill>
                <a:latin typeface="微软雅黑" pitchFamily="34" charset="-122"/>
                <a:ea typeface="微软雅黑" pitchFamily="34" charset="-122"/>
              </a:rPr>
              <a:t>随着计算机技术的发展及印刷技术的进步，平面设计在视觉感观领域的表现和应用也越来越丰富。</a:t>
            </a:r>
            <a:endParaRPr lang="zh-CN" altLang="en-US" sz="1200" dirty="0" smtClean="0">
              <a:solidFill>
                <a:prstClr val="black">
                  <a:lumMod val="65000"/>
                  <a:lumOff val="35000"/>
                </a:prstClr>
              </a:solidFill>
              <a:latin typeface="微软雅黑" pitchFamily="34" charset="-122"/>
              <a:ea typeface="微软雅黑" pitchFamily="34" charset="-122"/>
            </a:endParaRPr>
          </a:p>
        </p:txBody>
      </p:sp>
      <p:sp>
        <p:nvSpPr>
          <p:cNvPr id="118" name="矩形 1"/>
          <p:cNvSpPr>
            <a:spLocks noChangeArrowheads="1"/>
          </p:cNvSpPr>
          <p:nvPr/>
        </p:nvSpPr>
        <p:spPr bwMode="auto">
          <a:xfrm>
            <a:off x="5360964" y="3760623"/>
            <a:ext cx="281143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en-US" sz="1200" dirty="0">
                <a:solidFill>
                  <a:prstClr val="black">
                    <a:lumMod val="65000"/>
                    <a:lumOff val="35000"/>
                  </a:prstClr>
                </a:solidFill>
                <a:latin typeface="微软雅黑" pitchFamily="34" charset="-122"/>
                <a:ea typeface="微软雅黑" pitchFamily="34" charset="-122"/>
              </a:rPr>
              <a:t>随着计算机技术的发展及印刷技术的进步，平面设计在视觉感观领域的表现和应用也越来越丰富。</a:t>
            </a:r>
            <a:endParaRPr lang="zh-CN" altLang="en-US" sz="1200" dirty="0" smtClean="0">
              <a:solidFill>
                <a:prstClr val="black">
                  <a:lumMod val="65000"/>
                  <a:lumOff val="35000"/>
                </a:prstClr>
              </a:solidFill>
              <a:latin typeface="微软雅黑" pitchFamily="34" charset="-122"/>
              <a:ea typeface="微软雅黑" pitchFamily="34" charset="-122"/>
            </a:endParaRPr>
          </a:p>
        </p:txBody>
      </p:sp>
      <p:sp>
        <p:nvSpPr>
          <p:cNvPr id="119" name="矩形 1"/>
          <p:cNvSpPr>
            <a:spLocks noChangeArrowheads="1"/>
          </p:cNvSpPr>
          <p:nvPr/>
        </p:nvSpPr>
        <p:spPr bwMode="auto">
          <a:xfrm>
            <a:off x="5360964" y="1275606"/>
            <a:ext cx="281143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en-US" sz="1200" dirty="0">
                <a:solidFill>
                  <a:prstClr val="black">
                    <a:lumMod val="65000"/>
                    <a:lumOff val="35000"/>
                  </a:prstClr>
                </a:solidFill>
                <a:latin typeface="微软雅黑" pitchFamily="34" charset="-122"/>
                <a:ea typeface="微软雅黑" pitchFamily="34" charset="-122"/>
              </a:rPr>
              <a:t>随着计算机技术的发展及印刷技术的进步，平面设计在视觉感观领域的表现和应用也越来越丰富。</a:t>
            </a:r>
            <a:endParaRPr lang="zh-CN" altLang="en-US" sz="1200" dirty="0" smtClean="0">
              <a:solidFill>
                <a:prstClr val="black">
                  <a:lumMod val="65000"/>
                  <a:lumOff val="3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43916457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grpId="0" nodeType="afterEffect">
                                      <p:stCondLst>
                                        <p:cond delay="0"/>
                                      </p:stCondLst>
                                      <p:childTnLst>
                                        <p:set>
                                          <p:cBhvr>
                                            <p:cTn id="38" dur="1" fill="hold">
                                              <p:stCondLst>
                                                <p:cond delay="0"/>
                                              </p:stCondLst>
                                            </p:cTn>
                                            <p:tgtEl>
                                              <p:spTgt spid="103"/>
                                            </p:tgtEl>
                                            <p:attrNameLst>
                                              <p:attrName>style.visibility</p:attrName>
                                            </p:attrNameLst>
                                          </p:cBhvr>
                                          <p:to>
                                            <p:strVal val="visible"/>
                                          </p:to>
                                        </p:set>
                                        <p:anim calcmode="lin" valueType="num">
                                          <p:cBhvr>
                                            <p:cTn id="39" dur="200" fill="hold"/>
                                            <p:tgtEl>
                                              <p:spTgt spid="103"/>
                                            </p:tgtEl>
                                            <p:attrNameLst>
                                              <p:attrName>ppt_w</p:attrName>
                                            </p:attrNameLst>
                                          </p:cBhvr>
                                          <p:tavLst>
                                            <p:tav tm="0">
                                              <p:val>
                                                <p:fltVal val="0"/>
                                              </p:val>
                                            </p:tav>
                                            <p:tav tm="100000">
                                              <p:val>
                                                <p:strVal val="#ppt_w"/>
                                              </p:val>
                                            </p:tav>
                                          </p:tavLst>
                                        </p:anim>
                                        <p:anim calcmode="lin" valueType="num">
                                          <p:cBhvr>
                                            <p:cTn id="40" dur="200" fill="hold"/>
                                            <p:tgtEl>
                                              <p:spTgt spid="103"/>
                                            </p:tgtEl>
                                            <p:attrNameLst>
                                              <p:attrName>ppt_h</p:attrName>
                                            </p:attrNameLst>
                                          </p:cBhvr>
                                          <p:tavLst>
                                            <p:tav tm="0">
                                              <p:val>
                                                <p:fltVal val="0"/>
                                              </p:val>
                                            </p:tav>
                                            <p:tav tm="100000">
                                              <p:val>
                                                <p:strVal val="#ppt_h"/>
                                              </p:val>
                                            </p:tav>
                                          </p:tavLst>
                                        </p:anim>
                                        <p:animEffect transition="in" filter="fade">
                                          <p:cBhvr>
                                            <p:cTn id="41" dur="200"/>
                                            <p:tgtEl>
                                              <p:spTgt spid="103"/>
                                            </p:tgtEl>
                                          </p:cBhvr>
                                        </p:animEffect>
                                      </p:childTnLst>
                                    </p:cTn>
                                  </p:par>
                                  <p:par>
                                    <p:cTn id="42" presetID="6" presetClass="emph" presetSubtype="0" autoRev="1" fill="hold" grpId="1" nodeType="withEffect">
                                      <p:stCondLst>
                                        <p:cond delay="150"/>
                                      </p:stCondLst>
                                      <p:childTnLst>
                                        <p:animScale>
                                          <p:cBhvr>
                                            <p:cTn id="43" dur="100" fill="hold"/>
                                            <p:tgtEl>
                                              <p:spTgt spid="103"/>
                                            </p:tgtEl>
                                          </p:cBhvr>
                                          <p:by x="130000" y="130000"/>
                                        </p:animScale>
                                      </p:childTnLst>
                                    </p:cTn>
                                  </p:par>
                                </p:childTnLst>
                              </p:cTn>
                            </p:par>
                            <p:par>
                              <p:cTn id="44" fill="hold">
                                <p:stCondLst>
                                  <p:cond delay="3450"/>
                                </p:stCondLst>
                                <p:childTnLst>
                                  <p:par>
                                    <p:cTn id="45" presetID="53" presetClass="entr" presetSubtype="16" fill="hold" nodeType="afterEffect">
                                      <p:stCondLst>
                                        <p:cond delay="0"/>
                                      </p:stCondLst>
                                      <p:childTnLst>
                                        <p:set>
                                          <p:cBhvr>
                                            <p:cTn id="46" dur="1" fill="hold">
                                              <p:stCondLst>
                                                <p:cond delay="0"/>
                                              </p:stCondLst>
                                            </p:cTn>
                                            <p:tgtEl>
                                              <p:spTgt spid="104"/>
                                            </p:tgtEl>
                                            <p:attrNameLst>
                                              <p:attrName>style.visibility</p:attrName>
                                            </p:attrNameLst>
                                          </p:cBhvr>
                                          <p:to>
                                            <p:strVal val="visible"/>
                                          </p:to>
                                        </p:set>
                                        <p:anim calcmode="lin" valueType="num">
                                          <p:cBhvr>
                                            <p:cTn id="47" dur="200" fill="hold"/>
                                            <p:tgtEl>
                                              <p:spTgt spid="104"/>
                                            </p:tgtEl>
                                            <p:attrNameLst>
                                              <p:attrName>ppt_w</p:attrName>
                                            </p:attrNameLst>
                                          </p:cBhvr>
                                          <p:tavLst>
                                            <p:tav tm="0">
                                              <p:val>
                                                <p:fltVal val="0"/>
                                              </p:val>
                                            </p:tav>
                                            <p:tav tm="100000">
                                              <p:val>
                                                <p:strVal val="#ppt_w"/>
                                              </p:val>
                                            </p:tav>
                                          </p:tavLst>
                                        </p:anim>
                                        <p:anim calcmode="lin" valueType="num">
                                          <p:cBhvr>
                                            <p:cTn id="48" dur="200" fill="hold"/>
                                            <p:tgtEl>
                                              <p:spTgt spid="104"/>
                                            </p:tgtEl>
                                            <p:attrNameLst>
                                              <p:attrName>ppt_h</p:attrName>
                                            </p:attrNameLst>
                                          </p:cBhvr>
                                          <p:tavLst>
                                            <p:tav tm="0">
                                              <p:val>
                                                <p:fltVal val="0"/>
                                              </p:val>
                                            </p:tav>
                                            <p:tav tm="100000">
                                              <p:val>
                                                <p:strVal val="#ppt_h"/>
                                              </p:val>
                                            </p:tav>
                                          </p:tavLst>
                                        </p:anim>
                                        <p:animEffect transition="in" filter="fade">
                                          <p:cBhvr>
                                            <p:cTn id="49" dur="200"/>
                                            <p:tgtEl>
                                              <p:spTgt spid="104"/>
                                            </p:tgtEl>
                                          </p:cBhvr>
                                        </p:animEffect>
                                      </p:childTnLst>
                                    </p:cTn>
                                  </p:par>
                                  <p:par>
                                    <p:cTn id="50" presetID="6" presetClass="emph" presetSubtype="0" autoRev="1" fill="hold" nodeType="withEffect">
                                      <p:stCondLst>
                                        <p:cond delay="150"/>
                                      </p:stCondLst>
                                      <p:childTnLst>
                                        <p:animScale>
                                          <p:cBhvr>
                                            <p:cTn id="51" dur="100" fill="hold"/>
                                            <p:tgtEl>
                                              <p:spTgt spid="104"/>
                                            </p:tgtEl>
                                          </p:cBhvr>
                                          <p:by x="130000" y="130000"/>
                                        </p:animScale>
                                      </p:childTnLst>
                                    </p:cTn>
                                  </p:par>
                                </p:childTnLst>
                              </p:cTn>
                            </p:par>
                            <p:par>
                              <p:cTn id="52" fill="hold">
                                <p:stCondLst>
                                  <p:cond delay="3800"/>
                                </p:stCondLst>
                                <p:childTnLst>
                                  <p:par>
                                    <p:cTn id="53" presetID="53" presetClass="entr" presetSubtype="16" fill="hold" nodeType="afterEffect">
                                      <p:stCondLst>
                                        <p:cond delay="0"/>
                                      </p:stCondLst>
                                      <p:childTnLst>
                                        <p:set>
                                          <p:cBhvr>
                                            <p:cTn id="54" dur="1" fill="hold">
                                              <p:stCondLst>
                                                <p:cond delay="0"/>
                                              </p:stCondLst>
                                            </p:cTn>
                                            <p:tgtEl>
                                              <p:spTgt spid="107"/>
                                            </p:tgtEl>
                                            <p:attrNameLst>
                                              <p:attrName>style.visibility</p:attrName>
                                            </p:attrNameLst>
                                          </p:cBhvr>
                                          <p:to>
                                            <p:strVal val="visible"/>
                                          </p:to>
                                        </p:set>
                                        <p:anim calcmode="lin" valueType="num">
                                          <p:cBhvr>
                                            <p:cTn id="55" dur="200" fill="hold"/>
                                            <p:tgtEl>
                                              <p:spTgt spid="107"/>
                                            </p:tgtEl>
                                            <p:attrNameLst>
                                              <p:attrName>ppt_w</p:attrName>
                                            </p:attrNameLst>
                                          </p:cBhvr>
                                          <p:tavLst>
                                            <p:tav tm="0">
                                              <p:val>
                                                <p:fltVal val="0"/>
                                              </p:val>
                                            </p:tav>
                                            <p:tav tm="100000">
                                              <p:val>
                                                <p:strVal val="#ppt_w"/>
                                              </p:val>
                                            </p:tav>
                                          </p:tavLst>
                                        </p:anim>
                                        <p:anim calcmode="lin" valueType="num">
                                          <p:cBhvr>
                                            <p:cTn id="56" dur="200" fill="hold"/>
                                            <p:tgtEl>
                                              <p:spTgt spid="107"/>
                                            </p:tgtEl>
                                            <p:attrNameLst>
                                              <p:attrName>ppt_h</p:attrName>
                                            </p:attrNameLst>
                                          </p:cBhvr>
                                          <p:tavLst>
                                            <p:tav tm="0">
                                              <p:val>
                                                <p:fltVal val="0"/>
                                              </p:val>
                                            </p:tav>
                                            <p:tav tm="100000">
                                              <p:val>
                                                <p:strVal val="#ppt_h"/>
                                              </p:val>
                                            </p:tav>
                                          </p:tavLst>
                                        </p:anim>
                                        <p:animEffect transition="in" filter="fade">
                                          <p:cBhvr>
                                            <p:cTn id="57" dur="200"/>
                                            <p:tgtEl>
                                              <p:spTgt spid="107"/>
                                            </p:tgtEl>
                                          </p:cBhvr>
                                        </p:animEffect>
                                      </p:childTnLst>
                                    </p:cTn>
                                  </p:par>
                                  <p:par>
                                    <p:cTn id="58" presetID="6" presetClass="emph" presetSubtype="0" autoRev="1" fill="hold" nodeType="withEffect">
                                      <p:stCondLst>
                                        <p:cond delay="150"/>
                                      </p:stCondLst>
                                      <p:childTnLst>
                                        <p:animScale>
                                          <p:cBhvr>
                                            <p:cTn id="59" dur="100" fill="hold"/>
                                            <p:tgtEl>
                                              <p:spTgt spid="107"/>
                                            </p:tgtEl>
                                          </p:cBhvr>
                                          <p:by x="130000" y="130000"/>
                                        </p:animScale>
                                      </p:childTnLst>
                                    </p:cTn>
                                  </p:par>
                                </p:childTnLst>
                              </p:cTn>
                            </p:par>
                            <p:par>
                              <p:cTn id="60" fill="hold">
                                <p:stCondLst>
                                  <p:cond delay="4150"/>
                                </p:stCondLst>
                                <p:childTnLst>
                                  <p:par>
                                    <p:cTn id="61" presetID="53" presetClass="entr" presetSubtype="16" fill="hold" nodeType="afterEffect">
                                      <p:stCondLst>
                                        <p:cond delay="0"/>
                                      </p:stCondLst>
                                      <p:childTnLst>
                                        <p:set>
                                          <p:cBhvr>
                                            <p:cTn id="62" dur="1" fill="hold">
                                              <p:stCondLst>
                                                <p:cond delay="0"/>
                                              </p:stCondLst>
                                            </p:cTn>
                                            <p:tgtEl>
                                              <p:spTgt spid="110"/>
                                            </p:tgtEl>
                                            <p:attrNameLst>
                                              <p:attrName>style.visibility</p:attrName>
                                            </p:attrNameLst>
                                          </p:cBhvr>
                                          <p:to>
                                            <p:strVal val="visible"/>
                                          </p:to>
                                        </p:set>
                                        <p:anim calcmode="lin" valueType="num">
                                          <p:cBhvr>
                                            <p:cTn id="63" dur="200" fill="hold"/>
                                            <p:tgtEl>
                                              <p:spTgt spid="110"/>
                                            </p:tgtEl>
                                            <p:attrNameLst>
                                              <p:attrName>ppt_w</p:attrName>
                                            </p:attrNameLst>
                                          </p:cBhvr>
                                          <p:tavLst>
                                            <p:tav tm="0">
                                              <p:val>
                                                <p:fltVal val="0"/>
                                              </p:val>
                                            </p:tav>
                                            <p:tav tm="100000">
                                              <p:val>
                                                <p:strVal val="#ppt_w"/>
                                              </p:val>
                                            </p:tav>
                                          </p:tavLst>
                                        </p:anim>
                                        <p:anim calcmode="lin" valueType="num">
                                          <p:cBhvr>
                                            <p:cTn id="64" dur="200" fill="hold"/>
                                            <p:tgtEl>
                                              <p:spTgt spid="110"/>
                                            </p:tgtEl>
                                            <p:attrNameLst>
                                              <p:attrName>ppt_h</p:attrName>
                                            </p:attrNameLst>
                                          </p:cBhvr>
                                          <p:tavLst>
                                            <p:tav tm="0">
                                              <p:val>
                                                <p:fltVal val="0"/>
                                              </p:val>
                                            </p:tav>
                                            <p:tav tm="100000">
                                              <p:val>
                                                <p:strVal val="#ppt_h"/>
                                              </p:val>
                                            </p:tav>
                                          </p:tavLst>
                                        </p:anim>
                                        <p:animEffect transition="in" filter="fade">
                                          <p:cBhvr>
                                            <p:cTn id="65" dur="200"/>
                                            <p:tgtEl>
                                              <p:spTgt spid="110"/>
                                            </p:tgtEl>
                                          </p:cBhvr>
                                        </p:animEffect>
                                      </p:childTnLst>
                                    </p:cTn>
                                  </p:par>
                                  <p:par>
                                    <p:cTn id="66" presetID="6" presetClass="emph" presetSubtype="0" autoRev="1" fill="hold" nodeType="withEffect">
                                      <p:stCondLst>
                                        <p:cond delay="150"/>
                                      </p:stCondLst>
                                      <p:childTnLst>
                                        <p:animScale>
                                          <p:cBhvr>
                                            <p:cTn id="67" dur="100" fill="hold"/>
                                            <p:tgtEl>
                                              <p:spTgt spid="110"/>
                                            </p:tgtEl>
                                          </p:cBhvr>
                                          <p:by x="130000" y="130000"/>
                                        </p:animScale>
                                      </p:childTnLst>
                                    </p:cTn>
                                  </p:par>
                                </p:childTnLst>
                              </p:cTn>
                            </p:par>
                            <p:par>
                              <p:cTn id="68" fill="hold">
                                <p:stCondLst>
                                  <p:cond delay="4500"/>
                                </p:stCondLst>
                                <p:childTnLst>
                                  <p:par>
                                    <p:cTn id="69" presetID="53" presetClass="entr" presetSubtype="16" fill="hold" nodeType="afterEffect">
                                      <p:stCondLst>
                                        <p:cond delay="0"/>
                                      </p:stCondLst>
                                      <p:childTnLst>
                                        <p:set>
                                          <p:cBhvr>
                                            <p:cTn id="70" dur="1" fill="hold">
                                              <p:stCondLst>
                                                <p:cond delay="0"/>
                                              </p:stCondLst>
                                            </p:cTn>
                                            <p:tgtEl>
                                              <p:spTgt spid="113"/>
                                            </p:tgtEl>
                                            <p:attrNameLst>
                                              <p:attrName>style.visibility</p:attrName>
                                            </p:attrNameLst>
                                          </p:cBhvr>
                                          <p:to>
                                            <p:strVal val="visible"/>
                                          </p:to>
                                        </p:set>
                                        <p:anim calcmode="lin" valueType="num">
                                          <p:cBhvr>
                                            <p:cTn id="71" dur="200" fill="hold"/>
                                            <p:tgtEl>
                                              <p:spTgt spid="113"/>
                                            </p:tgtEl>
                                            <p:attrNameLst>
                                              <p:attrName>ppt_w</p:attrName>
                                            </p:attrNameLst>
                                          </p:cBhvr>
                                          <p:tavLst>
                                            <p:tav tm="0">
                                              <p:val>
                                                <p:fltVal val="0"/>
                                              </p:val>
                                            </p:tav>
                                            <p:tav tm="100000">
                                              <p:val>
                                                <p:strVal val="#ppt_w"/>
                                              </p:val>
                                            </p:tav>
                                          </p:tavLst>
                                        </p:anim>
                                        <p:anim calcmode="lin" valueType="num">
                                          <p:cBhvr>
                                            <p:cTn id="72" dur="200" fill="hold"/>
                                            <p:tgtEl>
                                              <p:spTgt spid="113"/>
                                            </p:tgtEl>
                                            <p:attrNameLst>
                                              <p:attrName>ppt_h</p:attrName>
                                            </p:attrNameLst>
                                          </p:cBhvr>
                                          <p:tavLst>
                                            <p:tav tm="0">
                                              <p:val>
                                                <p:fltVal val="0"/>
                                              </p:val>
                                            </p:tav>
                                            <p:tav tm="100000">
                                              <p:val>
                                                <p:strVal val="#ppt_h"/>
                                              </p:val>
                                            </p:tav>
                                          </p:tavLst>
                                        </p:anim>
                                        <p:animEffect transition="in" filter="fade">
                                          <p:cBhvr>
                                            <p:cTn id="73" dur="200"/>
                                            <p:tgtEl>
                                              <p:spTgt spid="113"/>
                                            </p:tgtEl>
                                          </p:cBhvr>
                                        </p:animEffect>
                                      </p:childTnLst>
                                    </p:cTn>
                                  </p:par>
                                  <p:par>
                                    <p:cTn id="74" presetID="6" presetClass="emph" presetSubtype="0" autoRev="1" fill="hold" nodeType="withEffect">
                                      <p:stCondLst>
                                        <p:cond delay="150"/>
                                      </p:stCondLst>
                                      <p:childTnLst>
                                        <p:animScale>
                                          <p:cBhvr>
                                            <p:cTn id="75" dur="100" fill="hold"/>
                                            <p:tgtEl>
                                              <p:spTgt spid="113"/>
                                            </p:tgtEl>
                                          </p:cBhvr>
                                          <p:by x="130000" y="130000"/>
                                        </p:animScale>
                                      </p:childTnLst>
                                    </p:cTn>
                                  </p:par>
                                </p:childTnLst>
                              </p:cTn>
                            </p:par>
                            <p:par>
                              <p:cTn id="76" fill="hold">
                                <p:stCondLst>
                                  <p:cond delay="4850"/>
                                </p:stCondLst>
                                <p:childTnLst>
                                  <p:par>
                                    <p:cTn id="77" presetID="2" presetClass="entr" presetSubtype="8" fill="hold" grpId="0" nodeType="afterEffect" p14:presetBounceEnd="52000">
                                      <p:stCondLst>
                                        <p:cond delay="0"/>
                                      </p:stCondLst>
                                      <p:childTnLst>
                                        <p:set>
                                          <p:cBhvr>
                                            <p:cTn id="78" dur="1" fill="hold">
                                              <p:stCondLst>
                                                <p:cond delay="0"/>
                                              </p:stCondLst>
                                            </p:cTn>
                                            <p:tgtEl>
                                              <p:spTgt spid="119"/>
                                            </p:tgtEl>
                                            <p:attrNameLst>
                                              <p:attrName>style.visibility</p:attrName>
                                            </p:attrNameLst>
                                          </p:cBhvr>
                                          <p:to>
                                            <p:strVal val="visible"/>
                                          </p:to>
                                        </p:set>
                                        <p:anim calcmode="lin" valueType="num" p14:bounceEnd="52000">
                                          <p:cBhvr additive="base">
                                            <p:cTn id="79" dur="500" fill="hold"/>
                                            <p:tgtEl>
                                              <p:spTgt spid="119"/>
                                            </p:tgtEl>
                                            <p:attrNameLst>
                                              <p:attrName>ppt_x</p:attrName>
                                            </p:attrNameLst>
                                          </p:cBhvr>
                                          <p:tavLst>
                                            <p:tav tm="0">
                                              <p:val>
                                                <p:strVal val="0-#ppt_w/2"/>
                                              </p:val>
                                            </p:tav>
                                            <p:tav tm="100000">
                                              <p:val>
                                                <p:strVal val="#ppt_x"/>
                                              </p:val>
                                            </p:tav>
                                          </p:tavLst>
                                        </p:anim>
                                        <p:anim calcmode="lin" valueType="num" p14:bounceEnd="52000">
                                          <p:cBhvr additive="base">
                                            <p:cTn id="80" dur="500" fill="hold"/>
                                            <p:tgtEl>
                                              <p:spTgt spid="119"/>
                                            </p:tgtEl>
                                            <p:attrNameLst>
                                              <p:attrName>ppt_y</p:attrName>
                                            </p:attrNameLst>
                                          </p:cBhvr>
                                          <p:tavLst>
                                            <p:tav tm="0">
                                              <p:val>
                                                <p:strVal val="#ppt_y"/>
                                              </p:val>
                                            </p:tav>
                                            <p:tav tm="100000">
                                              <p:val>
                                                <p:strVal val="#ppt_y"/>
                                              </p:val>
                                            </p:tav>
                                          </p:tavLst>
                                        </p:anim>
                                      </p:childTnLst>
                                    </p:cTn>
                                  </p:par>
                                </p:childTnLst>
                              </p:cTn>
                            </p:par>
                            <p:par>
                              <p:cTn id="81" fill="hold">
                                <p:stCondLst>
                                  <p:cond delay="5350"/>
                                </p:stCondLst>
                                <p:childTnLst>
                                  <p:par>
                                    <p:cTn id="82" presetID="2" presetClass="entr" presetSubtype="8" fill="hold" grpId="0" nodeType="afterEffect" p14:presetBounceEnd="52000">
                                      <p:stCondLst>
                                        <p:cond delay="0"/>
                                      </p:stCondLst>
                                      <p:childTnLst>
                                        <p:set>
                                          <p:cBhvr>
                                            <p:cTn id="83" dur="1" fill="hold">
                                              <p:stCondLst>
                                                <p:cond delay="0"/>
                                              </p:stCondLst>
                                            </p:cTn>
                                            <p:tgtEl>
                                              <p:spTgt spid="116"/>
                                            </p:tgtEl>
                                            <p:attrNameLst>
                                              <p:attrName>style.visibility</p:attrName>
                                            </p:attrNameLst>
                                          </p:cBhvr>
                                          <p:to>
                                            <p:strVal val="visible"/>
                                          </p:to>
                                        </p:set>
                                        <p:anim calcmode="lin" valueType="num" p14:bounceEnd="52000">
                                          <p:cBhvr additive="base">
                                            <p:cTn id="84" dur="500" fill="hold"/>
                                            <p:tgtEl>
                                              <p:spTgt spid="116"/>
                                            </p:tgtEl>
                                            <p:attrNameLst>
                                              <p:attrName>ppt_x</p:attrName>
                                            </p:attrNameLst>
                                          </p:cBhvr>
                                          <p:tavLst>
                                            <p:tav tm="0">
                                              <p:val>
                                                <p:strVal val="0-#ppt_w/2"/>
                                              </p:val>
                                            </p:tav>
                                            <p:tav tm="100000">
                                              <p:val>
                                                <p:strVal val="#ppt_x"/>
                                              </p:val>
                                            </p:tav>
                                          </p:tavLst>
                                        </p:anim>
                                        <p:anim calcmode="lin" valueType="num" p14:bounceEnd="52000">
                                          <p:cBhvr additive="base">
                                            <p:cTn id="85" dur="500" fill="hold"/>
                                            <p:tgtEl>
                                              <p:spTgt spid="116"/>
                                            </p:tgtEl>
                                            <p:attrNameLst>
                                              <p:attrName>ppt_y</p:attrName>
                                            </p:attrNameLst>
                                          </p:cBhvr>
                                          <p:tavLst>
                                            <p:tav tm="0">
                                              <p:val>
                                                <p:strVal val="#ppt_y"/>
                                              </p:val>
                                            </p:tav>
                                            <p:tav tm="100000">
                                              <p:val>
                                                <p:strVal val="#ppt_y"/>
                                              </p:val>
                                            </p:tav>
                                          </p:tavLst>
                                        </p:anim>
                                      </p:childTnLst>
                                    </p:cTn>
                                  </p:par>
                                </p:childTnLst>
                              </p:cTn>
                            </p:par>
                            <p:par>
                              <p:cTn id="86" fill="hold">
                                <p:stCondLst>
                                  <p:cond delay="5850"/>
                                </p:stCondLst>
                                <p:childTnLst>
                                  <p:par>
                                    <p:cTn id="87" presetID="2" presetClass="entr" presetSubtype="8" fill="hold" grpId="0" nodeType="afterEffect" p14:presetBounceEnd="52000">
                                      <p:stCondLst>
                                        <p:cond delay="0"/>
                                      </p:stCondLst>
                                      <p:childTnLst>
                                        <p:set>
                                          <p:cBhvr>
                                            <p:cTn id="88" dur="1" fill="hold">
                                              <p:stCondLst>
                                                <p:cond delay="0"/>
                                              </p:stCondLst>
                                            </p:cTn>
                                            <p:tgtEl>
                                              <p:spTgt spid="117"/>
                                            </p:tgtEl>
                                            <p:attrNameLst>
                                              <p:attrName>style.visibility</p:attrName>
                                            </p:attrNameLst>
                                          </p:cBhvr>
                                          <p:to>
                                            <p:strVal val="visible"/>
                                          </p:to>
                                        </p:set>
                                        <p:anim calcmode="lin" valueType="num" p14:bounceEnd="52000">
                                          <p:cBhvr additive="base">
                                            <p:cTn id="89" dur="500" fill="hold"/>
                                            <p:tgtEl>
                                              <p:spTgt spid="117"/>
                                            </p:tgtEl>
                                            <p:attrNameLst>
                                              <p:attrName>ppt_x</p:attrName>
                                            </p:attrNameLst>
                                          </p:cBhvr>
                                          <p:tavLst>
                                            <p:tav tm="0">
                                              <p:val>
                                                <p:strVal val="0-#ppt_w/2"/>
                                              </p:val>
                                            </p:tav>
                                            <p:tav tm="100000">
                                              <p:val>
                                                <p:strVal val="#ppt_x"/>
                                              </p:val>
                                            </p:tav>
                                          </p:tavLst>
                                        </p:anim>
                                        <p:anim calcmode="lin" valueType="num" p14:bounceEnd="52000">
                                          <p:cBhvr additive="base">
                                            <p:cTn id="90" dur="500" fill="hold"/>
                                            <p:tgtEl>
                                              <p:spTgt spid="117"/>
                                            </p:tgtEl>
                                            <p:attrNameLst>
                                              <p:attrName>ppt_y</p:attrName>
                                            </p:attrNameLst>
                                          </p:cBhvr>
                                          <p:tavLst>
                                            <p:tav tm="0">
                                              <p:val>
                                                <p:strVal val="#ppt_y"/>
                                              </p:val>
                                            </p:tav>
                                            <p:tav tm="100000">
                                              <p:val>
                                                <p:strVal val="#ppt_y"/>
                                              </p:val>
                                            </p:tav>
                                          </p:tavLst>
                                        </p:anim>
                                      </p:childTnLst>
                                    </p:cTn>
                                  </p:par>
                                </p:childTnLst>
                              </p:cTn>
                            </p:par>
                            <p:par>
                              <p:cTn id="91" fill="hold">
                                <p:stCondLst>
                                  <p:cond delay="6350"/>
                                </p:stCondLst>
                                <p:childTnLst>
                                  <p:par>
                                    <p:cTn id="92" presetID="2" presetClass="entr" presetSubtype="8" fill="hold" grpId="0" nodeType="afterEffect" p14:presetBounceEnd="52000">
                                      <p:stCondLst>
                                        <p:cond delay="0"/>
                                      </p:stCondLst>
                                      <p:childTnLst>
                                        <p:set>
                                          <p:cBhvr>
                                            <p:cTn id="93" dur="1" fill="hold">
                                              <p:stCondLst>
                                                <p:cond delay="0"/>
                                              </p:stCondLst>
                                            </p:cTn>
                                            <p:tgtEl>
                                              <p:spTgt spid="118"/>
                                            </p:tgtEl>
                                            <p:attrNameLst>
                                              <p:attrName>style.visibility</p:attrName>
                                            </p:attrNameLst>
                                          </p:cBhvr>
                                          <p:to>
                                            <p:strVal val="visible"/>
                                          </p:to>
                                        </p:set>
                                        <p:anim calcmode="lin" valueType="num" p14:bounceEnd="52000">
                                          <p:cBhvr additive="base">
                                            <p:cTn id="94" dur="500" fill="hold"/>
                                            <p:tgtEl>
                                              <p:spTgt spid="118"/>
                                            </p:tgtEl>
                                            <p:attrNameLst>
                                              <p:attrName>ppt_x</p:attrName>
                                            </p:attrNameLst>
                                          </p:cBhvr>
                                          <p:tavLst>
                                            <p:tav tm="0">
                                              <p:val>
                                                <p:strVal val="0-#ppt_w/2"/>
                                              </p:val>
                                            </p:tav>
                                            <p:tav tm="100000">
                                              <p:val>
                                                <p:strVal val="#ppt_x"/>
                                              </p:val>
                                            </p:tav>
                                          </p:tavLst>
                                        </p:anim>
                                        <p:anim calcmode="lin" valueType="num" p14:bounceEnd="52000">
                                          <p:cBhvr additive="base">
                                            <p:cTn id="95" dur="500" fill="hold"/>
                                            <p:tgtEl>
                                              <p:spTgt spid="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03" grpId="0" animBg="1"/>
          <p:bldP spid="103" grpId="1" animBg="1"/>
          <p:bldP spid="116" grpId="0"/>
          <p:bldP spid="117" grpId="0"/>
          <p:bldP spid="118" grpId="0"/>
          <p:bldP spid="1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grpId="0" nodeType="afterEffect">
                                      <p:stCondLst>
                                        <p:cond delay="0"/>
                                      </p:stCondLst>
                                      <p:childTnLst>
                                        <p:set>
                                          <p:cBhvr>
                                            <p:cTn id="38" dur="1" fill="hold">
                                              <p:stCondLst>
                                                <p:cond delay="0"/>
                                              </p:stCondLst>
                                            </p:cTn>
                                            <p:tgtEl>
                                              <p:spTgt spid="103"/>
                                            </p:tgtEl>
                                            <p:attrNameLst>
                                              <p:attrName>style.visibility</p:attrName>
                                            </p:attrNameLst>
                                          </p:cBhvr>
                                          <p:to>
                                            <p:strVal val="visible"/>
                                          </p:to>
                                        </p:set>
                                        <p:anim calcmode="lin" valueType="num">
                                          <p:cBhvr>
                                            <p:cTn id="39" dur="200" fill="hold"/>
                                            <p:tgtEl>
                                              <p:spTgt spid="103"/>
                                            </p:tgtEl>
                                            <p:attrNameLst>
                                              <p:attrName>ppt_w</p:attrName>
                                            </p:attrNameLst>
                                          </p:cBhvr>
                                          <p:tavLst>
                                            <p:tav tm="0">
                                              <p:val>
                                                <p:fltVal val="0"/>
                                              </p:val>
                                            </p:tav>
                                            <p:tav tm="100000">
                                              <p:val>
                                                <p:strVal val="#ppt_w"/>
                                              </p:val>
                                            </p:tav>
                                          </p:tavLst>
                                        </p:anim>
                                        <p:anim calcmode="lin" valueType="num">
                                          <p:cBhvr>
                                            <p:cTn id="40" dur="200" fill="hold"/>
                                            <p:tgtEl>
                                              <p:spTgt spid="103"/>
                                            </p:tgtEl>
                                            <p:attrNameLst>
                                              <p:attrName>ppt_h</p:attrName>
                                            </p:attrNameLst>
                                          </p:cBhvr>
                                          <p:tavLst>
                                            <p:tav tm="0">
                                              <p:val>
                                                <p:fltVal val="0"/>
                                              </p:val>
                                            </p:tav>
                                            <p:tav tm="100000">
                                              <p:val>
                                                <p:strVal val="#ppt_h"/>
                                              </p:val>
                                            </p:tav>
                                          </p:tavLst>
                                        </p:anim>
                                        <p:animEffect transition="in" filter="fade">
                                          <p:cBhvr>
                                            <p:cTn id="41" dur="200"/>
                                            <p:tgtEl>
                                              <p:spTgt spid="103"/>
                                            </p:tgtEl>
                                          </p:cBhvr>
                                        </p:animEffect>
                                      </p:childTnLst>
                                    </p:cTn>
                                  </p:par>
                                  <p:par>
                                    <p:cTn id="42" presetID="6" presetClass="emph" presetSubtype="0" autoRev="1" fill="hold" grpId="1" nodeType="withEffect">
                                      <p:stCondLst>
                                        <p:cond delay="150"/>
                                      </p:stCondLst>
                                      <p:childTnLst>
                                        <p:animScale>
                                          <p:cBhvr>
                                            <p:cTn id="43" dur="100" fill="hold"/>
                                            <p:tgtEl>
                                              <p:spTgt spid="103"/>
                                            </p:tgtEl>
                                          </p:cBhvr>
                                          <p:by x="130000" y="130000"/>
                                        </p:animScale>
                                      </p:childTnLst>
                                    </p:cTn>
                                  </p:par>
                                </p:childTnLst>
                              </p:cTn>
                            </p:par>
                            <p:par>
                              <p:cTn id="44" fill="hold">
                                <p:stCondLst>
                                  <p:cond delay="3450"/>
                                </p:stCondLst>
                                <p:childTnLst>
                                  <p:par>
                                    <p:cTn id="45" presetID="53" presetClass="entr" presetSubtype="16" fill="hold" nodeType="afterEffect">
                                      <p:stCondLst>
                                        <p:cond delay="0"/>
                                      </p:stCondLst>
                                      <p:childTnLst>
                                        <p:set>
                                          <p:cBhvr>
                                            <p:cTn id="46" dur="1" fill="hold">
                                              <p:stCondLst>
                                                <p:cond delay="0"/>
                                              </p:stCondLst>
                                            </p:cTn>
                                            <p:tgtEl>
                                              <p:spTgt spid="104"/>
                                            </p:tgtEl>
                                            <p:attrNameLst>
                                              <p:attrName>style.visibility</p:attrName>
                                            </p:attrNameLst>
                                          </p:cBhvr>
                                          <p:to>
                                            <p:strVal val="visible"/>
                                          </p:to>
                                        </p:set>
                                        <p:anim calcmode="lin" valueType="num">
                                          <p:cBhvr>
                                            <p:cTn id="47" dur="200" fill="hold"/>
                                            <p:tgtEl>
                                              <p:spTgt spid="104"/>
                                            </p:tgtEl>
                                            <p:attrNameLst>
                                              <p:attrName>ppt_w</p:attrName>
                                            </p:attrNameLst>
                                          </p:cBhvr>
                                          <p:tavLst>
                                            <p:tav tm="0">
                                              <p:val>
                                                <p:fltVal val="0"/>
                                              </p:val>
                                            </p:tav>
                                            <p:tav tm="100000">
                                              <p:val>
                                                <p:strVal val="#ppt_w"/>
                                              </p:val>
                                            </p:tav>
                                          </p:tavLst>
                                        </p:anim>
                                        <p:anim calcmode="lin" valueType="num">
                                          <p:cBhvr>
                                            <p:cTn id="48" dur="200" fill="hold"/>
                                            <p:tgtEl>
                                              <p:spTgt spid="104"/>
                                            </p:tgtEl>
                                            <p:attrNameLst>
                                              <p:attrName>ppt_h</p:attrName>
                                            </p:attrNameLst>
                                          </p:cBhvr>
                                          <p:tavLst>
                                            <p:tav tm="0">
                                              <p:val>
                                                <p:fltVal val="0"/>
                                              </p:val>
                                            </p:tav>
                                            <p:tav tm="100000">
                                              <p:val>
                                                <p:strVal val="#ppt_h"/>
                                              </p:val>
                                            </p:tav>
                                          </p:tavLst>
                                        </p:anim>
                                        <p:animEffect transition="in" filter="fade">
                                          <p:cBhvr>
                                            <p:cTn id="49" dur="200"/>
                                            <p:tgtEl>
                                              <p:spTgt spid="104"/>
                                            </p:tgtEl>
                                          </p:cBhvr>
                                        </p:animEffect>
                                      </p:childTnLst>
                                    </p:cTn>
                                  </p:par>
                                  <p:par>
                                    <p:cTn id="50" presetID="6" presetClass="emph" presetSubtype="0" autoRev="1" fill="hold" nodeType="withEffect">
                                      <p:stCondLst>
                                        <p:cond delay="150"/>
                                      </p:stCondLst>
                                      <p:childTnLst>
                                        <p:animScale>
                                          <p:cBhvr>
                                            <p:cTn id="51" dur="100" fill="hold"/>
                                            <p:tgtEl>
                                              <p:spTgt spid="104"/>
                                            </p:tgtEl>
                                          </p:cBhvr>
                                          <p:by x="130000" y="130000"/>
                                        </p:animScale>
                                      </p:childTnLst>
                                    </p:cTn>
                                  </p:par>
                                </p:childTnLst>
                              </p:cTn>
                            </p:par>
                            <p:par>
                              <p:cTn id="52" fill="hold">
                                <p:stCondLst>
                                  <p:cond delay="3800"/>
                                </p:stCondLst>
                                <p:childTnLst>
                                  <p:par>
                                    <p:cTn id="53" presetID="53" presetClass="entr" presetSubtype="16" fill="hold" nodeType="afterEffect">
                                      <p:stCondLst>
                                        <p:cond delay="0"/>
                                      </p:stCondLst>
                                      <p:childTnLst>
                                        <p:set>
                                          <p:cBhvr>
                                            <p:cTn id="54" dur="1" fill="hold">
                                              <p:stCondLst>
                                                <p:cond delay="0"/>
                                              </p:stCondLst>
                                            </p:cTn>
                                            <p:tgtEl>
                                              <p:spTgt spid="107"/>
                                            </p:tgtEl>
                                            <p:attrNameLst>
                                              <p:attrName>style.visibility</p:attrName>
                                            </p:attrNameLst>
                                          </p:cBhvr>
                                          <p:to>
                                            <p:strVal val="visible"/>
                                          </p:to>
                                        </p:set>
                                        <p:anim calcmode="lin" valueType="num">
                                          <p:cBhvr>
                                            <p:cTn id="55" dur="200" fill="hold"/>
                                            <p:tgtEl>
                                              <p:spTgt spid="107"/>
                                            </p:tgtEl>
                                            <p:attrNameLst>
                                              <p:attrName>ppt_w</p:attrName>
                                            </p:attrNameLst>
                                          </p:cBhvr>
                                          <p:tavLst>
                                            <p:tav tm="0">
                                              <p:val>
                                                <p:fltVal val="0"/>
                                              </p:val>
                                            </p:tav>
                                            <p:tav tm="100000">
                                              <p:val>
                                                <p:strVal val="#ppt_w"/>
                                              </p:val>
                                            </p:tav>
                                          </p:tavLst>
                                        </p:anim>
                                        <p:anim calcmode="lin" valueType="num">
                                          <p:cBhvr>
                                            <p:cTn id="56" dur="200" fill="hold"/>
                                            <p:tgtEl>
                                              <p:spTgt spid="107"/>
                                            </p:tgtEl>
                                            <p:attrNameLst>
                                              <p:attrName>ppt_h</p:attrName>
                                            </p:attrNameLst>
                                          </p:cBhvr>
                                          <p:tavLst>
                                            <p:tav tm="0">
                                              <p:val>
                                                <p:fltVal val="0"/>
                                              </p:val>
                                            </p:tav>
                                            <p:tav tm="100000">
                                              <p:val>
                                                <p:strVal val="#ppt_h"/>
                                              </p:val>
                                            </p:tav>
                                          </p:tavLst>
                                        </p:anim>
                                        <p:animEffect transition="in" filter="fade">
                                          <p:cBhvr>
                                            <p:cTn id="57" dur="200"/>
                                            <p:tgtEl>
                                              <p:spTgt spid="107"/>
                                            </p:tgtEl>
                                          </p:cBhvr>
                                        </p:animEffect>
                                      </p:childTnLst>
                                    </p:cTn>
                                  </p:par>
                                  <p:par>
                                    <p:cTn id="58" presetID="6" presetClass="emph" presetSubtype="0" autoRev="1" fill="hold" nodeType="withEffect">
                                      <p:stCondLst>
                                        <p:cond delay="150"/>
                                      </p:stCondLst>
                                      <p:childTnLst>
                                        <p:animScale>
                                          <p:cBhvr>
                                            <p:cTn id="59" dur="100" fill="hold"/>
                                            <p:tgtEl>
                                              <p:spTgt spid="107"/>
                                            </p:tgtEl>
                                          </p:cBhvr>
                                          <p:by x="130000" y="130000"/>
                                        </p:animScale>
                                      </p:childTnLst>
                                    </p:cTn>
                                  </p:par>
                                </p:childTnLst>
                              </p:cTn>
                            </p:par>
                            <p:par>
                              <p:cTn id="60" fill="hold">
                                <p:stCondLst>
                                  <p:cond delay="4150"/>
                                </p:stCondLst>
                                <p:childTnLst>
                                  <p:par>
                                    <p:cTn id="61" presetID="53" presetClass="entr" presetSubtype="16" fill="hold" nodeType="afterEffect">
                                      <p:stCondLst>
                                        <p:cond delay="0"/>
                                      </p:stCondLst>
                                      <p:childTnLst>
                                        <p:set>
                                          <p:cBhvr>
                                            <p:cTn id="62" dur="1" fill="hold">
                                              <p:stCondLst>
                                                <p:cond delay="0"/>
                                              </p:stCondLst>
                                            </p:cTn>
                                            <p:tgtEl>
                                              <p:spTgt spid="110"/>
                                            </p:tgtEl>
                                            <p:attrNameLst>
                                              <p:attrName>style.visibility</p:attrName>
                                            </p:attrNameLst>
                                          </p:cBhvr>
                                          <p:to>
                                            <p:strVal val="visible"/>
                                          </p:to>
                                        </p:set>
                                        <p:anim calcmode="lin" valueType="num">
                                          <p:cBhvr>
                                            <p:cTn id="63" dur="200" fill="hold"/>
                                            <p:tgtEl>
                                              <p:spTgt spid="110"/>
                                            </p:tgtEl>
                                            <p:attrNameLst>
                                              <p:attrName>ppt_w</p:attrName>
                                            </p:attrNameLst>
                                          </p:cBhvr>
                                          <p:tavLst>
                                            <p:tav tm="0">
                                              <p:val>
                                                <p:fltVal val="0"/>
                                              </p:val>
                                            </p:tav>
                                            <p:tav tm="100000">
                                              <p:val>
                                                <p:strVal val="#ppt_w"/>
                                              </p:val>
                                            </p:tav>
                                          </p:tavLst>
                                        </p:anim>
                                        <p:anim calcmode="lin" valueType="num">
                                          <p:cBhvr>
                                            <p:cTn id="64" dur="200" fill="hold"/>
                                            <p:tgtEl>
                                              <p:spTgt spid="110"/>
                                            </p:tgtEl>
                                            <p:attrNameLst>
                                              <p:attrName>ppt_h</p:attrName>
                                            </p:attrNameLst>
                                          </p:cBhvr>
                                          <p:tavLst>
                                            <p:tav tm="0">
                                              <p:val>
                                                <p:fltVal val="0"/>
                                              </p:val>
                                            </p:tav>
                                            <p:tav tm="100000">
                                              <p:val>
                                                <p:strVal val="#ppt_h"/>
                                              </p:val>
                                            </p:tav>
                                          </p:tavLst>
                                        </p:anim>
                                        <p:animEffect transition="in" filter="fade">
                                          <p:cBhvr>
                                            <p:cTn id="65" dur="200"/>
                                            <p:tgtEl>
                                              <p:spTgt spid="110"/>
                                            </p:tgtEl>
                                          </p:cBhvr>
                                        </p:animEffect>
                                      </p:childTnLst>
                                    </p:cTn>
                                  </p:par>
                                  <p:par>
                                    <p:cTn id="66" presetID="6" presetClass="emph" presetSubtype="0" autoRev="1" fill="hold" nodeType="withEffect">
                                      <p:stCondLst>
                                        <p:cond delay="150"/>
                                      </p:stCondLst>
                                      <p:childTnLst>
                                        <p:animScale>
                                          <p:cBhvr>
                                            <p:cTn id="67" dur="100" fill="hold"/>
                                            <p:tgtEl>
                                              <p:spTgt spid="110"/>
                                            </p:tgtEl>
                                          </p:cBhvr>
                                          <p:by x="130000" y="130000"/>
                                        </p:animScale>
                                      </p:childTnLst>
                                    </p:cTn>
                                  </p:par>
                                </p:childTnLst>
                              </p:cTn>
                            </p:par>
                            <p:par>
                              <p:cTn id="68" fill="hold">
                                <p:stCondLst>
                                  <p:cond delay="4500"/>
                                </p:stCondLst>
                                <p:childTnLst>
                                  <p:par>
                                    <p:cTn id="69" presetID="53" presetClass="entr" presetSubtype="16" fill="hold" nodeType="afterEffect">
                                      <p:stCondLst>
                                        <p:cond delay="0"/>
                                      </p:stCondLst>
                                      <p:childTnLst>
                                        <p:set>
                                          <p:cBhvr>
                                            <p:cTn id="70" dur="1" fill="hold">
                                              <p:stCondLst>
                                                <p:cond delay="0"/>
                                              </p:stCondLst>
                                            </p:cTn>
                                            <p:tgtEl>
                                              <p:spTgt spid="113"/>
                                            </p:tgtEl>
                                            <p:attrNameLst>
                                              <p:attrName>style.visibility</p:attrName>
                                            </p:attrNameLst>
                                          </p:cBhvr>
                                          <p:to>
                                            <p:strVal val="visible"/>
                                          </p:to>
                                        </p:set>
                                        <p:anim calcmode="lin" valueType="num">
                                          <p:cBhvr>
                                            <p:cTn id="71" dur="200" fill="hold"/>
                                            <p:tgtEl>
                                              <p:spTgt spid="113"/>
                                            </p:tgtEl>
                                            <p:attrNameLst>
                                              <p:attrName>ppt_w</p:attrName>
                                            </p:attrNameLst>
                                          </p:cBhvr>
                                          <p:tavLst>
                                            <p:tav tm="0">
                                              <p:val>
                                                <p:fltVal val="0"/>
                                              </p:val>
                                            </p:tav>
                                            <p:tav tm="100000">
                                              <p:val>
                                                <p:strVal val="#ppt_w"/>
                                              </p:val>
                                            </p:tav>
                                          </p:tavLst>
                                        </p:anim>
                                        <p:anim calcmode="lin" valueType="num">
                                          <p:cBhvr>
                                            <p:cTn id="72" dur="200" fill="hold"/>
                                            <p:tgtEl>
                                              <p:spTgt spid="113"/>
                                            </p:tgtEl>
                                            <p:attrNameLst>
                                              <p:attrName>ppt_h</p:attrName>
                                            </p:attrNameLst>
                                          </p:cBhvr>
                                          <p:tavLst>
                                            <p:tav tm="0">
                                              <p:val>
                                                <p:fltVal val="0"/>
                                              </p:val>
                                            </p:tav>
                                            <p:tav tm="100000">
                                              <p:val>
                                                <p:strVal val="#ppt_h"/>
                                              </p:val>
                                            </p:tav>
                                          </p:tavLst>
                                        </p:anim>
                                        <p:animEffect transition="in" filter="fade">
                                          <p:cBhvr>
                                            <p:cTn id="73" dur="200"/>
                                            <p:tgtEl>
                                              <p:spTgt spid="113"/>
                                            </p:tgtEl>
                                          </p:cBhvr>
                                        </p:animEffect>
                                      </p:childTnLst>
                                    </p:cTn>
                                  </p:par>
                                  <p:par>
                                    <p:cTn id="74" presetID="6" presetClass="emph" presetSubtype="0" autoRev="1" fill="hold" nodeType="withEffect">
                                      <p:stCondLst>
                                        <p:cond delay="150"/>
                                      </p:stCondLst>
                                      <p:childTnLst>
                                        <p:animScale>
                                          <p:cBhvr>
                                            <p:cTn id="75" dur="100" fill="hold"/>
                                            <p:tgtEl>
                                              <p:spTgt spid="113"/>
                                            </p:tgtEl>
                                          </p:cBhvr>
                                          <p:by x="130000" y="130000"/>
                                        </p:animScale>
                                      </p:childTnLst>
                                    </p:cTn>
                                  </p:par>
                                </p:childTnLst>
                              </p:cTn>
                            </p:par>
                            <p:par>
                              <p:cTn id="76" fill="hold">
                                <p:stCondLst>
                                  <p:cond delay="4850"/>
                                </p:stCondLst>
                                <p:childTnLst>
                                  <p:par>
                                    <p:cTn id="77" presetID="2" presetClass="entr" presetSubtype="8" fill="hold" grpId="0" nodeType="afterEffect">
                                      <p:stCondLst>
                                        <p:cond delay="0"/>
                                      </p:stCondLst>
                                      <p:childTnLst>
                                        <p:set>
                                          <p:cBhvr>
                                            <p:cTn id="78" dur="1" fill="hold">
                                              <p:stCondLst>
                                                <p:cond delay="0"/>
                                              </p:stCondLst>
                                            </p:cTn>
                                            <p:tgtEl>
                                              <p:spTgt spid="119"/>
                                            </p:tgtEl>
                                            <p:attrNameLst>
                                              <p:attrName>style.visibility</p:attrName>
                                            </p:attrNameLst>
                                          </p:cBhvr>
                                          <p:to>
                                            <p:strVal val="visible"/>
                                          </p:to>
                                        </p:set>
                                        <p:anim calcmode="lin" valueType="num">
                                          <p:cBhvr additive="base">
                                            <p:cTn id="79" dur="500" fill="hold"/>
                                            <p:tgtEl>
                                              <p:spTgt spid="119"/>
                                            </p:tgtEl>
                                            <p:attrNameLst>
                                              <p:attrName>ppt_x</p:attrName>
                                            </p:attrNameLst>
                                          </p:cBhvr>
                                          <p:tavLst>
                                            <p:tav tm="0">
                                              <p:val>
                                                <p:strVal val="0-#ppt_w/2"/>
                                              </p:val>
                                            </p:tav>
                                            <p:tav tm="100000">
                                              <p:val>
                                                <p:strVal val="#ppt_x"/>
                                              </p:val>
                                            </p:tav>
                                          </p:tavLst>
                                        </p:anim>
                                        <p:anim calcmode="lin" valueType="num">
                                          <p:cBhvr additive="base">
                                            <p:cTn id="80" dur="500" fill="hold"/>
                                            <p:tgtEl>
                                              <p:spTgt spid="119"/>
                                            </p:tgtEl>
                                            <p:attrNameLst>
                                              <p:attrName>ppt_y</p:attrName>
                                            </p:attrNameLst>
                                          </p:cBhvr>
                                          <p:tavLst>
                                            <p:tav tm="0">
                                              <p:val>
                                                <p:strVal val="#ppt_y"/>
                                              </p:val>
                                            </p:tav>
                                            <p:tav tm="100000">
                                              <p:val>
                                                <p:strVal val="#ppt_y"/>
                                              </p:val>
                                            </p:tav>
                                          </p:tavLst>
                                        </p:anim>
                                      </p:childTnLst>
                                    </p:cTn>
                                  </p:par>
                                </p:childTnLst>
                              </p:cTn>
                            </p:par>
                            <p:par>
                              <p:cTn id="81" fill="hold">
                                <p:stCondLst>
                                  <p:cond delay="5350"/>
                                </p:stCondLst>
                                <p:childTnLst>
                                  <p:par>
                                    <p:cTn id="82" presetID="2" presetClass="entr" presetSubtype="8" fill="hold" grpId="0" nodeType="afterEffect">
                                      <p:stCondLst>
                                        <p:cond delay="0"/>
                                      </p:stCondLst>
                                      <p:childTnLst>
                                        <p:set>
                                          <p:cBhvr>
                                            <p:cTn id="83" dur="1" fill="hold">
                                              <p:stCondLst>
                                                <p:cond delay="0"/>
                                              </p:stCondLst>
                                            </p:cTn>
                                            <p:tgtEl>
                                              <p:spTgt spid="116"/>
                                            </p:tgtEl>
                                            <p:attrNameLst>
                                              <p:attrName>style.visibility</p:attrName>
                                            </p:attrNameLst>
                                          </p:cBhvr>
                                          <p:to>
                                            <p:strVal val="visible"/>
                                          </p:to>
                                        </p:set>
                                        <p:anim calcmode="lin" valueType="num">
                                          <p:cBhvr additive="base">
                                            <p:cTn id="84" dur="500" fill="hold"/>
                                            <p:tgtEl>
                                              <p:spTgt spid="116"/>
                                            </p:tgtEl>
                                            <p:attrNameLst>
                                              <p:attrName>ppt_x</p:attrName>
                                            </p:attrNameLst>
                                          </p:cBhvr>
                                          <p:tavLst>
                                            <p:tav tm="0">
                                              <p:val>
                                                <p:strVal val="0-#ppt_w/2"/>
                                              </p:val>
                                            </p:tav>
                                            <p:tav tm="100000">
                                              <p:val>
                                                <p:strVal val="#ppt_x"/>
                                              </p:val>
                                            </p:tav>
                                          </p:tavLst>
                                        </p:anim>
                                        <p:anim calcmode="lin" valueType="num">
                                          <p:cBhvr additive="base">
                                            <p:cTn id="85" dur="500" fill="hold"/>
                                            <p:tgtEl>
                                              <p:spTgt spid="116"/>
                                            </p:tgtEl>
                                            <p:attrNameLst>
                                              <p:attrName>ppt_y</p:attrName>
                                            </p:attrNameLst>
                                          </p:cBhvr>
                                          <p:tavLst>
                                            <p:tav tm="0">
                                              <p:val>
                                                <p:strVal val="#ppt_y"/>
                                              </p:val>
                                            </p:tav>
                                            <p:tav tm="100000">
                                              <p:val>
                                                <p:strVal val="#ppt_y"/>
                                              </p:val>
                                            </p:tav>
                                          </p:tavLst>
                                        </p:anim>
                                      </p:childTnLst>
                                    </p:cTn>
                                  </p:par>
                                </p:childTnLst>
                              </p:cTn>
                            </p:par>
                            <p:par>
                              <p:cTn id="86" fill="hold">
                                <p:stCondLst>
                                  <p:cond delay="5850"/>
                                </p:stCondLst>
                                <p:childTnLst>
                                  <p:par>
                                    <p:cTn id="87" presetID="2" presetClass="entr" presetSubtype="8" fill="hold" grpId="0" nodeType="afterEffect">
                                      <p:stCondLst>
                                        <p:cond delay="0"/>
                                      </p:stCondLst>
                                      <p:childTnLst>
                                        <p:set>
                                          <p:cBhvr>
                                            <p:cTn id="88" dur="1" fill="hold">
                                              <p:stCondLst>
                                                <p:cond delay="0"/>
                                              </p:stCondLst>
                                            </p:cTn>
                                            <p:tgtEl>
                                              <p:spTgt spid="117"/>
                                            </p:tgtEl>
                                            <p:attrNameLst>
                                              <p:attrName>style.visibility</p:attrName>
                                            </p:attrNameLst>
                                          </p:cBhvr>
                                          <p:to>
                                            <p:strVal val="visible"/>
                                          </p:to>
                                        </p:set>
                                        <p:anim calcmode="lin" valueType="num">
                                          <p:cBhvr additive="base">
                                            <p:cTn id="89" dur="500" fill="hold"/>
                                            <p:tgtEl>
                                              <p:spTgt spid="117"/>
                                            </p:tgtEl>
                                            <p:attrNameLst>
                                              <p:attrName>ppt_x</p:attrName>
                                            </p:attrNameLst>
                                          </p:cBhvr>
                                          <p:tavLst>
                                            <p:tav tm="0">
                                              <p:val>
                                                <p:strVal val="0-#ppt_w/2"/>
                                              </p:val>
                                            </p:tav>
                                            <p:tav tm="100000">
                                              <p:val>
                                                <p:strVal val="#ppt_x"/>
                                              </p:val>
                                            </p:tav>
                                          </p:tavLst>
                                        </p:anim>
                                        <p:anim calcmode="lin" valueType="num">
                                          <p:cBhvr additive="base">
                                            <p:cTn id="90" dur="500" fill="hold"/>
                                            <p:tgtEl>
                                              <p:spTgt spid="117"/>
                                            </p:tgtEl>
                                            <p:attrNameLst>
                                              <p:attrName>ppt_y</p:attrName>
                                            </p:attrNameLst>
                                          </p:cBhvr>
                                          <p:tavLst>
                                            <p:tav tm="0">
                                              <p:val>
                                                <p:strVal val="#ppt_y"/>
                                              </p:val>
                                            </p:tav>
                                            <p:tav tm="100000">
                                              <p:val>
                                                <p:strVal val="#ppt_y"/>
                                              </p:val>
                                            </p:tav>
                                          </p:tavLst>
                                        </p:anim>
                                      </p:childTnLst>
                                    </p:cTn>
                                  </p:par>
                                </p:childTnLst>
                              </p:cTn>
                            </p:par>
                            <p:par>
                              <p:cTn id="91" fill="hold">
                                <p:stCondLst>
                                  <p:cond delay="6350"/>
                                </p:stCondLst>
                                <p:childTnLst>
                                  <p:par>
                                    <p:cTn id="92" presetID="2" presetClass="entr" presetSubtype="8" fill="hold" grpId="0" nodeType="afterEffect">
                                      <p:stCondLst>
                                        <p:cond delay="0"/>
                                      </p:stCondLst>
                                      <p:childTnLst>
                                        <p:set>
                                          <p:cBhvr>
                                            <p:cTn id="93" dur="1" fill="hold">
                                              <p:stCondLst>
                                                <p:cond delay="0"/>
                                              </p:stCondLst>
                                            </p:cTn>
                                            <p:tgtEl>
                                              <p:spTgt spid="118"/>
                                            </p:tgtEl>
                                            <p:attrNameLst>
                                              <p:attrName>style.visibility</p:attrName>
                                            </p:attrNameLst>
                                          </p:cBhvr>
                                          <p:to>
                                            <p:strVal val="visible"/>
                                          </p:to>
                                        </p:set>
                                        <p:anim calcmode="lin" valueType="num">
                                          <p:cBhvr additive="base">
                                            <p:cTn id="94" dur="500" fill="hold"/>
                                            <p:tgtEl>
                                              <p:spTgt spid="118"/>
                                            </p:tgtEl>
                                            <p:attrNameLst>
                                              <p:attrName>ppt_x</p:attrName>
                                            </p:attrNameLst>
                                          </p:cBhvr>
                                          <p:tavLst>
                                            <p:tav tm="0">
                                              <p:val>
                                                <p:strVal val="0-#ppt_w/2"/>
                                              </p:val>
                                            </p:tav>
                                            <p:tav tm="100000">
                                              <p:val>
                                                <p:strVal val="#ppt_x"/>
                                              </p:val>
                                            </p:tav>
                                          </p:tavLst>
                                        </p:anim>
                                        <p:anim calcmode="lin" valueType="num">
                                          <p:cBhvr additive="base">
                                            <p:cTn id="95" dur="500" fill="hold"/>
                                            <p:tgtEl>
                                              <p:spTgt spid="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03" grpId="0" animBg="1"/>
          <p:bldP spid="103" grpId="1" animBg="1"/>
          <p:bldP spid="116" grpId="0"/>
          <p:bldP spid="117" grpId="0"/>
          <p:bldP spid="118" grpId="0"/>
          <p:bldP spid="119"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103" name="组合 102"/>
          <p:cNvGrpSpPr/>
          <p:nvPr/>
        </p:nvGrpSpPr>
        <p:grpSpPr>
          <a:xfrm>
            <a:off x="3300" y="1995686"/>
            <a:ext cx="5652120" cy="1728192"/>
            <a:chOff x="0" y="1707654"/>
            <a:chExt cx="5652120" cy="1728192"/>
          </a:xfrm>
        </p:grpSpPr>
        <p:sp>
          <p:nvSpPr>
            <p:cNvPr id="104" name="矩形 103"/>
            <p:cNvSpPr/>
            <p:nvPr/>
          </p:nvSpPr>
          <p:spPr>
            <a:xfrm>
              <a:off x="0" y="1707654"/>
              <a:ext cx="5652120" cy="172819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104"/>
            <p:cNvSpPr/>
            <p:nvPr/>
          </p:nvSpPr>
          <p:spPr>
            <a:xfrm>
              <a:off x="76914" y="1948519"/>
              <a:ext cx="2534624" cy="1246461"/>
            </a:xfrm>
            <a:prstGeom prst="rect">
              <a:avLst/>
            </a:prstGeom>
          </p:spPr>
          <p:txBody>
            <a:bodyPr wrap="square" lIns="91409" tIns="45703" rIns="91409" bIns="45703">
              <a:spAutoFit/>
            </a:bodyPr>
            <a:lstStyle/>
            <a:p>
              <a:pPr algn="just" defTabSz="914080">
                <a:lnSpc>
                  <a:spcPct val="150000"/>
                </a:lnSpc>
              </a:pPr>
              <a:r>
                <a:rPr lang="zh-CN" altLang="en-US" sz="1000" dirty="0">
                  <a:solidFill>
                    <a:schemeClr val="tx2">
                      <a:lumMod val="50000"/>
                    </a:schemeClr>
                  </a:solidFill>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随着计算机技术的发展及印刷技术的进步，平面设计在视觉感观领域的表现也越来越丰富，这对今天的平面设计都提出了空前的挑战，也为平面设计者提供了更为广阔的发展窨。从技术上讲，</a:t>
              </a:r>
              <a:r>
                <a:rPr lang="zh-CN" altLang="en-US" sz="1000" dirty="0" smtClean="0">
                  <a:solidFill>
                    <a:schemeClr val="tx2">
                      <a:lumMod val="50000"/>
                    </a:schemeClr>
                  </a:solidFill>
                  <a:latin typeface="微软雅黑" pitchFamily="34" charset="-122"/>
                  <a:ea typeface="微软雅黑" pitchFamily="34" charset="-122"/>
                </a:rPr>
                <a:t>平面设计更重要。</a:t>
              </a:r>
              <a:endParaRPr lang="zh-CN" altLang="en-US" sz="1000" dirty="0">
                <a:solidFill>
                  <a:schemeClr val="tx2">
                    <a:lumMod val="50000"/>
                  </a:schemeClr>
                </a:solidFill>
                <a:latin typeface="微软雅黑" pitchFamily="34" charset="-122"/>
                <a:ea typeface="微软雅黑" pitchFamily="34" charset="-122"/>
              </a:endParaRPr>
            </a:p>
          </p:txBody>
        </p:sp>
      </p:grpSp>
      <p:grpSp>
        <p:nvGrpSpPr>
          <p:cNvPr id="106" name="组合 105"/>
          <p:cNvGrpSpPr/>
          <p:nvPr/>
        </p:nvGrpSpPr>
        <p:grpSpPr>
          <a:xfrm>
            <a:off x="2703092" y="1347614"/>
            <a:ext cx="2862064" cy="3168352"/>
            <a:chOff x="2699792" y="1059582"/>
            <a:chExt cx="2862064" cy="3168352"/>
          </a:xfrm>
        </p:grpSpPr>
        <p:sp>
          <p:nvSpPr>
            <p:cNvPr id="107" name="矩形 106"/>
            <p:cNvSpPr/>
            <p:nvPr/>
          </p:nvSpPr>
          <p:spPr>
            <a:xfrm>
              <a:off x="2699792" y="1059582"/>
              <a:ext cx="2862064" cy="3168352"/>
            </a:xfrm>
            <a:prstGeom prst="rect">
              <a:avLst/>
            </a:prstGeom>
            <a:blipFill>
              <a:blip r:embed="rId3" cstate="print"/>
              <a:stretch>
                <a:fillRect/>
              </a:stretch>
            </a:blipFill>
            <a:ln w="127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组合 107"/>
            <p:cNvGrpSpPr/>
            <p:nvPr/>
          </p:nvGrpSpPr>
          <p:grpSpPr>
            <a:xfrm>
              <a:off x="2699792" y="3363838"/>
              <a:ext cx="2862064" cy="864096"/>
              <a:chOff x="3006080" y="3003798"/>
              <a:chExt cx="2862064" cy="864096"/>
            </a:xfrm>
          </p:grpSpPr>
          <p:sp>
            <p:nvSpPr>
              <p:cNvPr id="110" name="矩形 109"/>
              <p:cNvSpPr/>
              <p:nvPr/>
            </p:nvSpPr>
            <p:spPr>
              <a:xfrm>
                <a:off x="3006080" y="3003798"/>
                <a:ext cx="2862064" cy="864096"/>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p:cNvCxnSpPr/>
              <p:nvPr/>
            </p:nvCxnSpPr>
            <p:spPr>
              <a:xfrm>
                <a:off x="3006080" y="3003798"/>
                <a:ext cx="286206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09" name="矩形 108"/>
            <p:cNvSpPr/>
            <p:nvPr/>
          </p:nvSpPr>
          <p:spPr>
            <a:xfrm>
              <a:off x="3003569" y="3468424"/>
              <a:ext cx="2254509" cy="654923"/>
            </a:xfrm>
            <a:prstGeom prst="rect">
              <a:avLst/>
            </a:prstGeom>
          </p:spPr>
          <p:txBody>
            <a:bodyPr wrap="square">
              <a:spAutoFit/>
            </a:bodyPr>
            <a:lstStyle/>
            <a:p>
              <a:pPr algn="just">
                <a:lnSpc>
                  <a:spcPts val="1500"/>
                </a:lnSpc>
              </a:pPr>
              <a:r>
                <a:rPr lang="zh-CN" altLang="en-US" sz="1100" dirty="0">
                  <a:latin typeface="微软雅黑" pitchFamily="34" charset="-122"/>
                  <a:ea typeface="微软雅黑" pitchFamily="34" charset="-122"/>
                </a:rPr>
                <a:t>随着计算机技术的发展及印刷技术的进步，平面设计在视觉感观领域的</a:t>
              </a:r>
              <a:r>
                <a:rPr lang="zh-CN" altLang="en-US" sz="1100" dirty="0" smtClean="0">
                  <a:latin typeface="微软雅黑" pitchFamily="34" charset="-122"/>
                  <a:ea typeface="微软雅黑" pitchFamily="34" charset="-122"/>
                </a:rPr>
                <a:t>表现和应用也</a:t>
              </a:r>
              <a:r>
                <a:rPr lang="zh-CN" altLang="en-US" sz="1100" dirty="0">
                  <a:latin typeface="微软雅黑" pitchFamily="34" charset="-122"/>
                  <a:ea typeface="微软雅黑" pitchFamily="34" charset="-122"/>
                </a:rPr>
                <a:t>越来越</a:t>
              </a:r>
              <a:r>
                <a:rPr lang="zh-CN" altLang="en-US" sz="1100" dirty="0" smtClean="0">
                  <a:latin typeface="微软雅黑" pitchFamily="34" charset="-122"/>
                  <a:ea typeface="微软雅黑" pitchFamily="34" charset="-122"/>
                </a:rPr>
                <a:t>丰富。</a:t>
              </a:r>
              <a:endParaRPr lang="zh-CN" altLang="en-US" sz="1100" dirty="0">
                <a:latin typeface="微软雅黑" pitchFamily="34" charset="-122"/>
                <a:ea typeface="微软雅黑" pitchFamily="34" charset="-122"/>
              </a:endParaRPr>
            </a:p>
          </p:txBody>
        </p:sp>
      </p:grpSp>
      <p:sp>
        <p:nvSpPr>
          <p:cNvPr id="112" name="TextBox 111"/>
          <p:cNvSpPr txBox="1"/>
          <p:nvPr/>
        </p:nvSpPr>
        <p:spPr>
          <a:xfrm>
            <a:off x="148734" y="1396916"/>
            <a:ext cx="2520280" cy="523220"/>
          </a:xfrm>
          <a:prstGeom prst="rect">
            <a:avLst/>
          </a:prstGeom>
          <a:noFill/>
          <a:effectLst/>
        </p:spPr>
        <p:txBody>
          <a:bodyPr wrap="square" rtlCol="0">
            <a:spAutoFit/>
          </a:bodyPr>
          <a:lstStyle/>
          <a:p>
            <a:r>
              <a:rPr lang="zh-CN" altLang="en-US" sz="2800" b="1" dirty="0" smtClean="0">
                <a:latin typeface="微软雅黑" pitchFamily="34" charset="-122"/>
                <a:ea typeface="微软雅黑" pitchFamily="34" charset="-122"/>
              </a:rPr>
              <a:t>这里填写标题</a:t>
            </a:r>
            <a:endParaRPr lang="zh-CN" altLang="en-US" sz="2800" b="1" dirty="0">
              <a:latin typeface="微软雅黑" pitchFamily="34" charset="-122"/>
              <a:ea typeface="微软雅黑" pitchFamily="34" charset="-122"/>
            </a:endParaRPr>
          </a:p>
        </p:txBody>
      </p:sp>
      <p:grpSp>
        <p:nvGrpSpPr>
          <p:cNvPr id="113" name="组合 112"/>
          <p:cNvGrpSpPr/>
          <p:nvPr/>
        </p:nvGrpSpPr>
        <p:grpSpPr>
          <a:xfrm>
            <a:off x="5806342" y="1488852"/>
            <a:ext cx="584773" cy="584773"/>
            <a:chOff x="395536" y="3651870"/>
            <a:chExt cx="764591" cy="764591"/>
          </a:xfrm>
        </p:grpSpPr>
        <p:sp>
          <p:nvSpPr>
            <p:cNvPr id="114" name="椭圆 113"/>
            <p:cNvSpPr/>
            <p:nvPr/>
          </p:nvSpPr>
          <p:spPr>
            <a:xfrm>
              <a:off x="395536" y="3651870"/>
              <a:ext cx="764591" cy="764591"/>
            </a:xfrm>
            <a:prstGeom prst="ellipse">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pic>
          <p:nvPicPr>
            <p:cNvPr id="115" name="Picture 7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87331" y="3805013"/>
              <a:ext cx="381000" cy="411710"/>
            </a:xfrm>
            <a:prstGeom prst="rect">
              <a:avLst/>
            </a:prstGeom>
            <a:noFill/>
          </p:spPr>
        </p:pic>
      </p:grpSp>
      <p:grpSp>
        <p:nvGrpSpPr>
          <p:cNvPr id="116" name="组合 115"/>
          <p:cNvGrpSpPr/>
          <p:nvPr/>
        </p:nvGrpSpPr>
        <p:grpSpPr>
          <a:xfrm>
            <a:off x="5806342" y="2586649"/>
            <a:ext cx="584773" cy="584773"/>
            <a:chOff x="3221085" y="3651870"/>
            <a:chExt cx="764591" cy="764591"/>
          </a:xfrm>
        </p:grpSpPr>
        <p:sp>
          <p:nvSpPr>
            <p:cNvPr id="117" name="椭圆 116"/>
            <p:cNvSpPr/>
            <p:nvPr/>
          </p:nvSpPr>
          <p:spPr>
            <a:xfrm>
              <a:off x="3221085" y="3651870"/>
              <a:ext cx="764591" cy="764591"/>
            </a:xfrm>
            <a:prstGeom prst="ellipse">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pic>
          <p:nvPicPr>
            <p:cNvPr id="118" name="Picture 10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372011" y="3778161"/>
              <a:ext cx="462738" cy="431630"/>
            </a:xfrm>
            <a:prstGeom prst="rect">
              <a:avLst/>
            </a:prstGeom>
            <a:noFill/>
          </p:spPr>
        </p:pic>
      </p:grpSp>
      <p:grpSp>
        <p:nvGrpSpPr>
          <p:cNvPr id="119" name="组合 118"/>
          <p:cNvGrpSpPr/>
          <p:nvPr/>
        </p:nvGrpSpPr>
        <p:grpSpPr>
          <a:xfrm>
            <a:off x="5806342" y="3684446"/>
            <a:ext cx="584773" cy="584773"/>
            <a:chOff x="6046633" y="3651870"/>
            <a:chExt cx="764591" cy="764591"/>
          </a:xfrm>
        </p:grpSpPr>
        <p:sp>
          <p:nvSpPr>
            <p:cNvPr id="120" name="椭圆 119"/>
            <p:cNvSpPr/>
            <p:nvPr/>
          </p:nvSpPr>
          <p:spPr>
            <a:xfrm>
              <a:off x="6046633" y="3651870"/>
              <a:ext cx="764591" cy="764591"/>
            </a:xfrm>
            <a:prstGeom prst="ellipse">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pic>
          <p:nvPicPr>
            <p:cNvPr id="121" name="Picture 9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224066" y="3805013"/>
              <a:ext cx="409724" cy="431630"/>
            </a:xfrm>
            <a:prstGeom prst="rect">
              <a:avLst/>
            </a:prstGeom>
            <a:noFill/>
          </p:spPr>
        </p:pic>
      </p:grpSp>
      <p:sp>
        <p:nvSpPr>
          <p:cNvPr id="122" name="矩形 121"/>
          <p:cNvSpPr/>
          <p:nvPr/>
        </p:nvSpPr>
        <p:spPr>
          <a:xfrm>
            <a:off x="6461317" y="1519627"/>
            <a:ext cx="2016018"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
        <p:nvSpPr>
          <p:cNvPr id="123" name="矩形 122"/>
          <p:cNvSpPr/>
          <p:nvPr/>
        </p:nvSpPr>
        <p:spPr>
          <a:xfrm>
            <a:off x="6461317" y="2602036"/>
            <a:ext cx="2016018"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
        <p:nvSpPr>
          <p:cNvPr id="124" name="矩形 123"/>
          <p:cNvSpPr/>
          <p:nvPr/>
        </p:nvSpPr>
        <p:spPr>
          <a:xfrm>
            <a:off x="6461317" y="3702716"/>
            <a:ext cx="2016018" cy="553998"/>
          </a:xfrm>
          <a:prstGeom prst="rect">
            <a:avLst/>
          </a:prstGeom>
        </p:spPr>
        <p:txBody>
          <a:bodyPr wrap="square">
            <a:spAutoFit/>
          </a:bodyPr>
          <a:lstStyle/>
          <a:p>
            <a:pPr algn="just">
              <a:lnSpc>
                <a:spcPts val="1200"/>
              </a:lnSpc>
            </a:pPr>
            <a:r>
              <a:rPr lang="zh-CN" altLang="en-US" sz="1000" dirty="0">
                <a:latin typeface="微软雅黑" pitchFamily="34" charset="-122"/>
                <a:ea typeface="微软雅黑" pitchFamily="34" charset="-122"/>
              </a:rPr>
              <a:t>随着计算机技术的发展及印刷技术的进步，平面设计在视觉感观领域的</a:t>
            </a:r>
            <a:r>
              <a:rPr lang="zh-CN" altLang="en-US" sz="1000" dirty="0" smtClean="0">
                <a:latin typeface="微软雅黑" pitchFamily="34" charset="-122"/>
                <a:ea typeface="微软雅黑" pitchFamily="34" charset="-122"/>
              </a:rPr>
              <a:t>表现和应用也</a:t>
            </a:r>
            <a:r>
              <a:rPr lang="zh-CN" altLang="en-US" sz="1000" dirty="0">
                <a:latin typeface="微软雅黑" pitchFamily="34" charset="-122"/>
                <a:ea typeface="微软雅黑" pitchFamily="34" charset="-122"/>
              </a:rPr>
              <a:t>越来越</a:t>
            </a:r>
            <a:r>
              <a:rPr lang="zh-CN" altLang="en-US" sz="1000" dirty="0" smtClean="0">
                <a:latin typeface="微软雅黑" pitchFamily="34" charset="-122"/>
                <a:ea typeface="微软雅黑" pitchFamily="34" charset="-122"/>
              </a:rPr>
              <a:t>丰富。</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xmlns="" val="102794994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1" decel="73333" fill="hold" grpId="0" nodeType="afterEffect">
                                      <p:stCondLst>
                                        <p:cond delay="0"/>
                                      </p:stCondLst>
                                      <p:childTnLst>
                                        <p:set>
                                          <p:cBhvr>
                                            <p:cTn id="38" dur="1" fill="hold">
                                              <p:stCondLst>
                                                <p:cond delay="0"/>
                                              </p:stCondLst>
                                            </p:cTn>
                                            <p:tgtEl>
                                              <p:spTgt spid="112"/>
                                            </p:tgtEl>
                                            <p:attrNameLst>
                                              <p:attrName>style.visibility</p:attrName>
                                            </p:attrNameLst>
                                          </p:cBhvr>
                                          <p:to>
                                            <p:strVal val="visible"/>
                                          </p:to>
                                        </p:set>
                                        <p:anim calcmode="lin" valueType="num">
                                          <p:cBhvr additive="base">
                                            <p:cTn id="39" dur="300" fill="hold"/>
                                            <p:tgtEl>
                                              <p:spTgt spid="112"/>
                                            </p:tgtEl>
                                            <p:attrNameLst>
                                              <p:attrName>ppt_x</p:attrName>
                                            </p:attrNameLst>
                                          </p:cBhvr>
                                          <p:tavLst>
                                            <p:tav tm="0">
                                              <p:val>
                                                <p:strVal val="#ppt_x"/>
                                              </p:val>
                                            </p:tav>
                                            <p:tav tm="100000">
                                              <p:val>
                                                <p:strVal val="#ppt_x"/>
                                              </p:val>
                                            </p:tav>
                                          </p:tavLst>
                                        </p:anim>
                                        <p:anim calcmode="lin" valueType="num">
                                          <p:cBhvr additive="base">
                                            <p:cTn id="40" dur="300" fill="hold"/>
                                            <p:tgtEl>
                                              <p:spTgt spid="112"/>
                                            </p:tgtEl>
                                            <p:attrNameLst>
                                              <p:attrName>ppt_y</p:attrName>
                                            </p:attrNameLst>
                                          </p:cBhvr>
                                          <p:tavLst>
                                            <p:tav tm="0">
                                              <p:val>
                                                <p:strVal val="0-#ppt_h/2"/>
                                              </p:val>
                                            </p:tav>
                                            <p:tav tm="100000">
                                              <p:val>
                                                <p:strVal val="#ppt_y"/>
                                              </p:val>
                                            </p:tav>
                                          </p:tavLst>
                                        </p:anim>
                                      </p:childTnLst>
                                    </p:cTn>
                                  </p:par>
                                </p:childTnLst>
                              </p:cTn>
                            </p:par>
                            <p:par>
                              <p:cTn id="41" fill="hold">
                                <p:stCondLst>
                                  <p:cond delay="3400"/>
                                </p:stCondLst>
                                <p:childTnLst>
                                  <p:par>
                                    <p:cTn id="42" presetID="2" presetClass="entr" presetSubtype="8" fill="hold" nodeType="afterEffect" p14:presetBounceEnd="52500">
                                      <p:stCondLst>
                                        <p:cond delay="0"/>
                                      </p:stCondLst>
                                      <p:childTnLst>
                                        <p:set>
                                          <p:cBhvr>
                                            <p:cTn id="43" dur="1" fill="hold">
                                              <p:stCondLst>
                                                <p:cond delay="0"/>
                                              </p:stCondLst>
                                            </p:cTn>
                                            <p:tgtEl>
                                              <p:spTgt spid="103"/>
                                            </p:tgtEl>
                                            <p:attrNameLst>
                                              <p:attrName>style.visibility</p:attrName>
                                            </p:attrNameLst>
                                          </p:cBhvr>
                                          <p:to>
                                            <p:strVal val="visible"/>
                                          </p:to>
                                        </p:set>
                                        <p:anim calcmode="lin" valueType="num" p14:bounceEnd="52500">
                                          <p:cBhvr additive="base">
                                            <p:cTn id="44" dur="400" fill="hold"/>
                                            <p:tgtEl>
                                              <p:spTgt spid="103"/>
                                            </p:tgtEl>
                                            <p:attrNameLst>
                                              <p:attrName>ppt_x</p:attrName>
                                            </p:attrNameLst>
                                          </p:cBhvr>
                                          <p:tavLst>
                                            <p:tav tm="0">
                                              <p:val>
                                                <p:strVal val="0-#ppt_w/2"/>
                                              </p:val>
                                            </p:tav>
                                            <p:tav tm="100000">
                                              <p:val>
                                                <p:strVal val="#ppt_x"/>
                                              </p:val>
                                            </p:tav>
                                          </p:tavLst>
                                        </p:anim>
                                        <p:anim calcmode="lin" valueType="num" p14:bounceEnd="52500">
                                          <p:cBhvr additive="base">
                                            <p:cTn id="45" dur="400" fill="hold"/>
                                            <p:tgtEl>
                                              <p:spTgt spid="103"/>
                                            </p:tgtEl>
                                            <p:attrNameLst>
                                              <p:attrName>ppt_y</p:attrName>
                                            </p:attrNameLst>
                                          </p:cBhvr>
                                          <p:tavLst>
                                            <p:tav tm="0">
                                              <p:val>
                                                <p:strVal val="#ppt_y"/>
                                              </p:val>
                                            </p:tav>
                                            <p:tav tm="100000">
                                              <p:val>
                                                <p:strVal val="#ppt_y"/>
                                              </p:val>
                                            </p:tav>
                                          </p:tavLst>
                                        </p:anim>
                                      </p:childTnLst>
                                    </p:cTn>
                                  </p:par>
                                  <p:par>
                                    <p:cTn id="46" presetID="2" presetClass="entr" presetSubtype="1" fill="hold" nodeType="withEffect" p14:presetBounceEnd="52500">
                                      <p:stCondLst>
                                        <p:cond delay="0"/>
                                      </p:stCondLst>
                                      <p:childTnLst>
                                        <p:set>
                                          <p:cBhvr>
                                            <p:cTn id="47" dur="1" fill="hold">
                                              <p:stCondLst>
                                                <p:cond delay="0"/>
                                              </p:stCondLst>
                                            </p:cTn>
                                            <p:tgtEl>
                                              <p:spTgt spid="106"/>
                                            </p:tgtEl>
                                            <p:attrNameLst>
                                              <p:attrName>style.visibility</p:attrName>
                                            </p:attrNameLst>
                                          </p:cBhvr>
                                          <p:to>
                                            <p:strVal val="visible"/>
                                          </p:to>
                                        </p:set>
                                        <p:anim calcmode="lin" valueType="num" p14:bounceEnd="52500">
                                          <p:cBhvr additive="base">
                                            <p:cTn id="48" dur="400" fill="hold"/>
                                            <p:tgtEl>
                                              <p:spTgt spid="106"/>
                                            </p:tgtEl>
                                            <p:attrNameLst>
                                              <p:attrName>ppt_x</p:attrName>
                                            </p:attrNameLst>
                                          </p:cBhvr>
                                          <p:tavLst>
                                            <p:tav tm="0">
                                              <p:val>
                                                <p:strVal val="#ppt_x"/>
                                              </p:val>
                                            </p:tav>
                                            <p:tav tm="100000">
                                              <p:val>
                                                <p:strVal val="#ppt_x"/>
                                              </p:val>
                                            </p:tav>
                                          </p:tavLst>
                                        </p:anim>
                                        <p:anim calcmode="lin" valueType="num" p14:bounceEnd="52500">
                                          <p:cBhvr additive="base">
                                            <p:cTn id="49" dur="400" fill="hold"/>
                                            <p:tgtEl>
                                              <p:spTgt spid="106"/>
                                            </p:tgtEl>
                                            <p:attrNameLst>
                                              <p:attrName>ppt_y</p:attrName>
                                            </p:attrNameLst>
                                          </p:cBhvr>
                                          <p:tavLst>
                                            <p:tav tm="0">
                                              <p:val>
                                                <p:strVal val="0-#ppt_h/2"/>
                                              </p:val>
                                            </p:tav>
                                            <p:tav tm="100000">
                                              <p:val>
                                                <p:strVal val="#ppt_y"/>
                                              </p:val>
                                            </p:tav>
                                          </p:tavLst>
                                        </p:anim>
                                      </p:childTnLst>
                                    </p:cTn>
                                  </p:par>
                                </p:childTnLst>
                              </p:cTn>
                            </p:par>
                            <p:par>
                              <p:cTn id="50" fill="hold">
                                <p:stCondLst>
                                  <p:cond delay="3800"/>
                                </p:stCondLst>
                                <p:childTnLst>
                                  <p:par>
                                    <p:cTn id="51" presetID="53" presetClass="entr" presetSubtype="16" fill="hold" nodeType="afterEffect">
                                      <p:stCondLst>
                                        <p:cond delay="0"/>
                                      </p:stCondLst>
                                      <p:childTnLst>
                                        <p:set>
                                          <p:cBhvr>
                                            <p:cTn id="52" dur="1" fill="hold">
                                              <p:stCondLst>
                                                <p:cond delay="0"/>
                                              </p:stCondLst>
                                            </p:cTn>
                                            <p:tgtEl>
                                              <p:spTgt spid="119"/>
                                            </p:tgtEl>
                                            <p:attrNameLst>
                                              <p:attrName>style.visibility</p:attrName>
                                            </p:attrNameLst>
                                          </p:cBhvr>
                                          <p:to>
                                            <p:strVal val="visible"/>
                                          </p:to>
                                        </p:set>
                                        <p:anim calcmode="lin" valueType="num">
                                          <p:cBhvr>
                                            <p:cTn id="53" dur="500" fill="hold"/>
                                            <p:tgtEl>
                                              <p:spTgt spid="119"/>
                                            </p:tgtEl>
                                            <p:attrNameLst>
                                              <p:attrName>ppt_w</p:attrName>
                                            </p:attrNameLst>
                                          </p:cBhvr>
                                          <p:tavLst>
                                            <p:tav tm="0">
                                              <p:val>
                                                <p:fltVal val="0"/>
                                              </p:val>
                                            </p:tav>
                                            <p:tav tm="100000">
                                              <p:val>
                                                <p:strVal val="#ppt_w"/>
                                              </p:val>
                                            </p:tav>
                                          </p:tavLst>
                                        </p:anim>
                                        <p:anim calcmode="lin" valueType="num">
                                          <p:cBhvr>
                                            <p:cTn id="54" dur="500" fill="hold"/>
                                            <p:tgtEl>
                                              <p:spTgt spid="119"/>
                                            </p:tgtEl>
                                            <p:attrNameLst>
                                              <p:attrName>ppt_h</p:attrName>
                                            </p:attrNameLst>
                                          </p:cBhvr>
                                          <p:tavLst>
                                            <p:tav tm="0">
                                              <p:val>
                                                <p:fltVal val="0"/>
                                              </p:val>
                                            </p:tav>
                                            <p:tav tm="100000">
                                              <p:val>
                                                <p:strVal val="#ppt_h"/>
                                              </p:val>
                                            </p:tav>
                                          </p:tavLst>
                                        </p:anim>
                                        <p:animEffect transition="in" filter="fade">
                                          <p:cBhvr>
                                            <p:cTn id="55" dur="500"/>
                                            <p:tgtEl>
                                              <p:spTgt spid="119"/>
                                            </p:tgtEl>
                                          </p:cBhvr>
                                        </p:animEffect>
                                      </p:childTnLst>
                                    </p:cTn>
                                  </p:par>
                                  <p:par>
                                    <p:cTn id="56" presetID="53" presetClass="entr" presetSubtype="16" fill="hold" nodeType="withEffect">
                                      <p:stCondLst>
                                        <p:cond delay="0"/>
                                      </p:stCondLst>
                                      <p:childTnLst>
                                        <p:set>
                                          <p:cBhvr>
                                            <p:cTn id="57" dur="1" fill="hold">
                                              <p:stCondLst>
                                                <p:cond delay="0"/>
                                              </p:stCondLst>
                                            </p:cTn>
                                            <p:tgtEl>
                                              <p:spTgt spid="116"/>
                                            </p:tgtEl>
                                            <p:attrNameLst>
                                              <p:attrName>style.visibility</p:attrName>
                                            </p:attrNameLst>
                                          </p:cBhvr>
                                          <p:to>
                                            <p:strVal val="visible"/>
                                          </p:to>
                                        </p:set>
                                        <p:anim calcmode="lin" valueType="num">
                                          <p:cBhvr>
                                            <p:cTn id="58" dur="500" fill="hold"/>
                                            <p:tgtEl>
                                              <p:spTgt spid="116"/>
                                            </p:tgtEl>
                                            <p:attrNameLst>
                                              <p:attrName>ppt_w</p:attrName>
                                            </p:attrNameLst>
                                          </p:cBhvr>
                                          <p:tavLst>
                                            <p:tav tm="0">
                                              <p:val>
                                                <p:fltVal val="0"/>
                                              </p:val>
                                            </p:tav>
                                            <p:tav tm="100000">
                                              <p:val>
                                                <p:strVal val="#ppt_w"/>
                                              </p:val>
                                            </p:tav>
                                          </p:tavLst>
                                        </p:anim>
                                        <p:anim calcmode="lin" valueType="num">
                                          <p:cBhvr>
                                            <p:cTn id="59" dur="500" fill="hold"/>
                                            <p:tgtEl>
                                              <p:spTgt spid="116"/>
                                            </p:tgtEl>
                                            <p:attrNameLst>
                                              <p:attrName>ppt_h</p:attrName>
                                            </p:attrNameLst>
                                          </p:cBhvr>
                                          <p:tavLst>
                                            <p:tav tm="0">
                                              <p:val>
                                                <p:fltVal val="0"/>
                                              </p:val>
                                            </p:tav>
                                            <p:tav tm="100000">
                                              <p:val>
                                                <p:strVal val="#ppt_h"/>
                                              </p:val>
                                            </p:tav>
                                          </p:tavLst>
                                        </p:anim>
                                        <p:animEffect transition="in" filter="fade">
                                          <p:cBhvr>
                                            <p:cTn id="60" dur="500"/>
                                            <p:tgtEl>
                                              <p:spTgt spid="116"/>
                                            </p:tgtEl>
                                          </p:cBhvr>
                                        </p:animEffect>
                                      </p:childTnLst>
                                    </p:cTn>
                                  </p:par>
                                  <p:par>
                                    <p:cTn id="61" presetID="53" presetClass="entr" presetSubtype="16" fill="hold" nodeType="withEffect">
                                      <p:stCondLst>
                                        <p:cond delay="0"/>
                                      </p:stCondLst>
                                      <p:childTnLst>
                                        <p:set>
                                          <p:cBhvr>
                                            <p:cTn id="62" dur="1" fill="hold">
                                              <p:stCondLst>
                                                <p:cond delay="0"/>
                                              </p:stCondLst>
                                            </p:cTn>
                                            <p:tgtEl>
                                              <p:spTgt spid="113"/>
                                            </p:tgtEl>
                                            <p:attrNameLst>
                                              <p:attrName>style.visibility</p:attrName>
                                            </p:attrNameLst>
                                          </p:cBhvr>
                                          <p:to>
                                            <p:strVal val="visible"/>
                                          </p:to>
                                        </p:set>
                                        <p:anim calcmode="lin" valueType="num">
                                          <p:cBhvr>
                                            <p:cTn id="63" dur="500" fill="hold"/>
                                            <p:tgtEl>
                                              <p:spTgt spid="113"/>
                                            </p:tgtEl>
                                            <p:attrNameLst>
                                              <p:attrName>ppt_w</p:attrName>
                                            </p:attrNameLst>
                                          </p:cBhvr>
                                          <p:tavLst>
                                            <p:tav tm="0">
                                              <p:val>
                                                <p:fltVal val="0"/>
                                              </p:val>
                                            </p:tav>
                                            <p:tav tm="100000">
                                              <p:val>
                                                <p:strVal val="#ppt_w"/>
                                              </p:val>
                                            </p:tav>
                                          </p:tavLst>
                                        </p:anim>
                                        <p:anim calcmode="lin" valueType="num">
                                          <p:cBhvr>
                                            <p:cTn id="64" dur="500" fill="hold"/>
                                            <p:tgtEl>
                                              <p:spTgt spid="113"/>
                                            </p:tgtEl>
                                            <p:attrNameLst>
                                              <p:attrName>ppt_h</p:attrName>
                                            </p:attrNameLst>
                                          </p:cBhvr>
                                          <p:tavLst>
                                            <p:tav tm="0">
                                              <p:val>
                                                <p:fltVal val="0"/>
                                              </p:val>
                                            </p:tav>
                                            <p:tav tm="100000">
                                              <p:val>
                                                <p:strVal val="#ppt_h"/>
                                              </p:val>
                                            </p:tav>
                                          </p:tavLst>
                                        </p:anim>
                                        <p:animEffect transition="in" filter="fade">
                                          <p:cBhvr>
                                            <p:cTn id="65" dur="500"/>
                                            <p:tgtEl>
                                              <p:spTgt spid="113"/>
                                            </p:tgtEl>
                                          </p:cBhvr>
                                        </p:animEffect>
                                      </p:childTnLst>
                                    </p:cTn>
                                  </p:par>
                                </p:childTnLst>
                              </p:cTn>
                            </p:par>
                            <p:par>
                              <p:cTn id="66" fill="hold">
                                <p:stCondLst>
                                  <p:cond delay="4300"/>
                                </p:stCondLst>
                                <p:childTnLst>
                                  <p:par>
                                    <p:cTn id="67" presetID="2" presetClass="entr" presetSubtype="2" fill="hold" grpId="0" nodeType="afterEffect" p14:presetBounceEnd="56667">
                                      <p:stCondLst>
                                        <p:cond delay="0"/>
                                      </p:stCondLst>
                                      <p:childTnLst>
                                        <p:set>
                                          <p:cBhvr>
                                            <p:cTn id="68" dur="1" fill="hold">
                                              <p:stCondLst>
                                                <p:cond delay="0"/>
                                              </p:stCondLst>
                                            </p:cTn>
                                            <p:tgtEl>
                                              <p:spTgt spid="122"/>
                                            </p:tgtEl>
                                            <p:attrNameLst>
                                              <p:attrName>style.visibility</p:attrName>
                                            </p:attrNameLst>
                                          </p:cBhvr>
                                          <p:to>
                                            <p:strVal val="visible"/>
                                          </p:to>
                                        </p:set>
                                        <p:anim calcmode="lin" valueType="num" p14:bounceEnd="56667">
                                          <p:cBhvr additive="base">
                                            <p:cTn id="69" dur="300" fill="hold"/>
                                            <p:tgtEl>
                                              <p:spTgt spid="122"/>
                                            </p:tgtEl>
                                            <p:attrNameLst>
                                              <p:attrName>ppt_x</p:attrName>
                                            </p:attrNameLst>
                                          </p:cBhvr>
                                          <p:tavLst>
                                            <p:tav tm="0">
                                              <p:val>
                                                <p:strVal val="1+#ppt_w/2"/>
                                              </p:val>
                                            </p:tav>
                                            <p:tav tm="100000">
                                              <p:val>
                                                <p:strVal val="#ppt_x"/>
                                              </p:val>
                                            </p:tav>
                                          </p:tavLst>
                                        </p:anim>
                                        <p:anim calcmode="lin" valueType="num" p14:bounceEnd="56667">
                                          <p:cBhvr additive="base">
                                            <p:cTn id="70" dur="300" fill="hold"/>
                                            <p:tgtEl>
                                              <p:spTgt spid="122"/>
                                            </p:tgtEl>
                                            <p:attrNameLst>
                                              <p:attrName>ppt_y</p:attrName>
                                            </p:attrNameLst>
                                          </p:cBhvr>
                                          <p:tavLst>
                                            <p:tav tm="0">
                                              <p:val>
                                                <p:strVal val="#ppt_y"/>
                                              </p:val>
                                            </p:tav>
                                            <p:tav tm="100000">
                                              <p:val>
                                                <p:strVal val="#ppt_y"/>
                                              </p:val>
                                            </p:tav>
                                          </p:tavLst>
                                        </p:anim>
                                      </p:childTnLst>
                                    </p:cTn>
                                  </p:par>
                                </p:childTnLst>
                              </p:cTn>
                            </p:par>
                            <p:par>
                              <p:cTn id="71" fill="hold">
                                <p:stCondLst>
                                  <p:cond delay="4600"/>
                                </p:stCondLst>
                                <p:childTnLst>
                                  <p:par>
                                    <p:cTn id="72" presetID="2" presetClass="entr" presetSubtype="2" fill="hold" grpId="0" nodeType="afterEffect" p14:presetBounceEnd="56667">
                                      <p:stCondLst>
                                        <p:cond delay="0"/>
                                      </p:stCondLst>
                                      <p:childTnLst>
                                        <p:set>
                                          <p:cBhvr>
                                            <p:cTn id="73" dur="1" fill="hold">
                                              <p:stCondLst>
                                                <p:cond delay="0"/>
                                              </p:stCondLst>
                                            </p:cTn>
                                            <p:tgtEl>
                                              <p:spTgt spid="123"/>
                                            </p:tgtEl>
                                            <p:attrNameLst>
                                              <p:attrName>style.visibility</p:attrName>
                                            </p:attrNameLst>
                                          </p:cBhvr>
                                          <p:to>
                                            <p:strVal val="visible"/>
                                          </p:to>
                                        </p:set>
                                        <p:anim calcmode="lin" valueType="num" p14:bounceEnd="56667">
                                          <p:cBhvr additive="base">
                                            <p:cTn id="74" dur="300" fill="hold"/>
                                            <p:tgtEl>
                                              <p:spTgt spid="123"/>
                                            </p:tgtEl>
                                            <p:attrNameLst>
                                              <p:attrName>ppt_x</p:attrName>
                                            </p:attrNameLst>
                                          </p:cBhvr>
                                          <p:tavLst>
                                            <p:tav tm="0">
                                              <p:val>
                                                <p:strVal val="1+#ppt_w/2"/>
                                              </p:val>
                                            </p:tav>
                                            <p:tav tm="100000">
                                              <p:val>
                                                <p:strVal val="#ppt_x"/>
                                              </p:val>
                                            </p:tav>
                                          </p:tavLst>
                                        </p:anim>
                                        <p:anim calcmode="lin" valueType="num" p14:bounceEnd="56667">
                                          <p:cBhvr additive="base">
                                            <p:cTn id="75" dur="300" fill="hold"/>
                                            <p:tgtEl>
                                              <p:spTgt spid="123"/>
                                            </p:tgtEl>
                                            <p:attrNameLst>
                                              <p:attrName>ppt_y</p:attrName>
                                            </p:attrNameLst>
                                          </p:cBhvr>
                                          <p:tavLst>
                                            <p:tav tm="0">
                                              <p:val>
                                                <p:strVal val="#ppt_y"/>
                                              </p:val>
                                            </p:tav>
                                            <p:tav tm="100000">
                                              <p:val>
                                                <p:strVal val="#ppt_y"/>
                                              </p:val>
                                            </p:tav>
                                          </p:tavLst>
                                        </p:anim>
                                      </p:childTnLst>
                                    </p:cTn>
                                  </p:par>
                                </p:childTnLst>
                              </p:cTn>
                            </p:par>
                            <p:par>
                              <p:cTn id="76" fill="hold">
                                <p:stCondLst>
                                  <p:cond delay="4900"/>
                                </p:stCondLst>
                                <p:childTnLst>
                                  <p:par>
                                    <p:cTn id="77" presetID="2" presetClass="entr" presetSubtype="2" fill="hold" grpId="0" nodeType="afterEffect" p14:presetBounceEnd="56667">
                                      <p:stCondLst>
                                        <p:cond delay="0"/>
                                      </p:stCondLst>
                                      <p:childTnLst>
                                        <p:set>
                                          <p:cBhvr>
                                            <p:cTn id="78" dur="1" fill="hold">
                                              <p:stCondLst>
                                                <p:cond delay="0"/>
                                              </p:stCondLst>
                                            </p:cTn>
                                            <p:tgtEl>
                                              <p:spTgt spid="124"/>
                                            </p:tgtEl>
                                            <p:attrNameLst>
                                              <p:attrName>style.visibility</p:attrName>
                                            </p:attrNameLst>
                                          </p:cBhvr>
                                          <p:to>
                                            <p:strVal val="visible"/>
                                          </p:to>
                                        </p:set>
                                        <p:anim calcmode="lin" valueType="num" p14:bounceEnd="56667">
                                          <p:cBhvr additive="base">
                                            <p:cTn id="79" dur="300" fill="hold"/>
                                            <p:tgtEl>
                                              <p:spTgt spid="124"/>
                                            </p:tgtEl>
                                            <p:attrNameLst>
                                              <p:attrName>ppt_x</p:attrName>
                                            </p:attrNameLst>
                                          </p:cBhvr>
                                          <p:tavLst>
                                            <p:tav tm="0">
                                              <p:val>
                                                <p:strVal val="1+#ppt_w/2"/>
                                              </p:val>
                                            </p:tav>
                                            <p:tav tm="100000">
                                              <p:val>
                                                <p:strVal val="#ppt_x"/>
                                              </p:val>
                                            </p:tav>
                                          </p:tavLst>
                                        </p:anim>
                                        <p:anim calcmode="lin" valueType="num" p14:bounceEnd="56667">
                                          <p:cBhvr additive="base">
                                            <p:cTn id="80" dur="3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12" grpId="0"/>
          <p:bldP spid="122" grpId="0"/>
          <p:bldP spid="123" grpId="0"/>
          <p:bldP spid="1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1" decel="73333" fill="hold" grpId="0" nodeType="afterEffect">
                                      <p:stCondLst>
                                        <p:cond delay="0"/>
                                      </p:stCondLst>
                                      <p:childTnLst>
                                        <p:set>
                                          <p:cBhvr>
                                            <p:cTn id="38" dur="1" fill="hold">
                                              <p:stCondLst>
                                                <p:cond delay="0"/>
                                              </p:stCondLst>
                                            </p:cTn>
                                            <p:tgtEl>
                                              <p:spTgt spid="112"/>
                                            </p:tgtEl>
                                            <p:attrNameLst>
                                              <p:attrName>style.visibility</p:attrName>
                                            </p:attrNameLst>
                                          </p:cBhvr>
                                          <p:to>
                                            <p:strVal val="visible"/>
                                          </p:to>
                                        </p:set>
                                        <p:anim calcmode="lin" valueType="num">
                                          <p:cBhvr additive="base">
                                            <p:cTn id="39" dur="300" fill="hold"/>
                                            <p:tgtEl>
                                              <p:spTgt spid="112"/>
                                            </p:tgtEl>
                                            <p:attrNameLst>
                                              <p:attrName>ppt_x</p:attrName>
                                            </p:attrNameLst>
                                          </p:cBhvr>
                                          <p:tavLst>
                                            <p:tav tm="0">
                                              <p:val>
                                                <p:strVal val="#ppt_x"/>
                                              </p:val>
                                            </p:tav>
                                            <p:tav tm="100000">
                                              <p:val>
                                                <p:strVal val="#ppt_x"/>
                                              </p:val>
                                            </p:tav>
                                          </p:tavLst>
                                        </p:anim>
                                        <p:anim calcmode="lin" valueType="num">
                                          <p:cBhvr additive="base">
                                            <p:cTn id="40" dur="300" fill="hold"/>
                                            <p:tgtEl>
                                              <p:spTgt spid="112"/>
                                            </p:tgtEl>
                                            <p:attrNameLst>
                                              <p:attrName>ppt_y</p:attrName>
                                            </p:attrNameLst>
                                          </p:cBhvr>
                                          <p:tavLst>
                                            <p:tav tm="0">
                                              <p:val>
                                                <p:strVal val="0-#ppt_h/2"/>
                                              </p:val>
                                            </p:tav>
                                            <p:tav tm="100000">
                                              <p:val>
                                                <p:strVal val="#ppt_y"/>
                                              </p:val>
                                            </p:tav>
                                          </p:tavLst>
                                        </p:anim>
                                      </p:childTnLst>
                                    </p:cTn>
                                  </p:par>
                                </p:childTnLst>
                              </p:cTn>
                            </p:par>
                            <p:par>
                              <p:cTn id="41" fill="hold">
                                <p:stCondLst>
                                  <p:cond delay="3400"/>
                                </p:stCondLst>
                                <p:childTnLst>
                                  <p:par>
                                    <p:cTn id="42" presetID="2" presetClass="entr" presetSubtype="8" fill="hold" nodeType="afterEffect">
                                      <p:stCondLst>
                                        <p:cond delay="0"/>
                                      </p:stCondLst>
                                      <p:childTnLst>
                                        <p:set>
                                          <p:cBhvr>
                                            <p:cTn id="43" dur="1" fill="hold">
                                              <p:stCondLst>
                                                <p:cond delay="0"/>
                                              </p:stCondLst>
                                            </p:cTn>
                                            <p:tgtEl>
                                              <p:spTgt spid="103"/>
                                            </p:tgtEl>
                                            <p:attrNameLst>
                                              <p:attrName>style.visibility</p:attrName>
                                            </p:attrNameLst>
                                          </p:cBhvr>
                                          <p:to>
                                            <p:strVal val="visible"/>
                                          </p:to>
                                        </p:set>
                                        <p:anim calcmode="lin" valueType="num">
                                          <p:cBhvr additive="base">
                                            <p:cTn id="44" dur="400" fill="hold"/>
                                            <p:tgtEl>
                                              <p:spTgt spid="103"/>
                                            </p:tgtEl>
                                            <p:attrNameLst>
                                              <p:attrName>ppt_x</p:attrName>
                                            </p:attrNameLst>
                                          </p:cBhvr>
                                          <p:tavLst>
                                            <p:tav tm="0">
                                              <p:val>
                                                <p:strVal val="0-#ppt_w/2"/>
                                              </p:val>
                                            </p:tav>
                                            <p:tav tm="100000">
                                              <p:val>
                                                <p:strVal val="#ppt_x"/>
                                              </p:val>
                                            </p:tav>
                                          </p:tavLst>
                                        </p:anim>
                                        <p:anim calcmode="lin" valueType="num">
                                          <p:cBhvr additive="base">
                                            <p:cTn id="45" dur="400" fill="hold"/>
                                            <p:tgtEl>
                                              <p:spTgt spid="103"/>
                                            </p:tgtEl>
                                            <p:attrNameLst>
                                              <p:attrName>ppt_y</p:attrName>
                                            </p:attrNameLst>
                                          </p:cBhvr>
                                          <p:tavLst>
                                            <p:tav tm="0">
                                              <p:val>
                                                <p:strVal val="#ppt_y"/>
                                              </p:val>
                                            </p:tav>
                                            <p:tav tm="100000">
                                              <p:val>
                                                <p:strVal val="#ppt_y"/>
                                              </p:val>
                                            </p:tav>
                                          </p:tavLst>
                                        </p:anim>
                                      </p:childTnLst>
                                    </p:cTn>
                                  </p:par>
                                  <p:par>
                                    <p:cTn id="46" presetID="2" presetClass="entr" presetSubtype="1" fill="hold" nodeType="withEffect">
                                      <p:stCondLst>
                                        <p:cond delay="0"/>
                                      </p:stCondLst>
                                      <p:childTnLst>
                                        <p:set>
                                          <p:cBhvr>
                                            <p:cTn id="47" dur="1" fill="hold">
                                              <p:stCondLst>
                                                <p:cond delay="0"/>
                                              </p:stCondLst>
                                            </p:cTn>
                                            <p:tgtEl>
                                              <p:spTgt spid="106"/>
                                            </p:tgtEl>
                                            <p:attrNameLst>
                                              <p:attrName>style.visibility</p:attrName>
                                            </p:attrNameLst>
                                          </p:cBhvr>
                                          <p:to>
                                            <p:strVal val="visible"/>
                                          </p:to>
                                        </p:set>
                                        <p:anim calcmode="lin" valueType="num">
                                          <p:cBhvr additive="base">
                                            <p:cTn id="48" dur="400" fill="hold"/>
                                            <p:tgtEl>
                                              <p:spTgt spid="106"/>
                                            </p:tgtEl>
                                            <p:attrNameLst>
                                              <p:attrName>ppt_x</p:attrName>
                                            </p:attrNameLst>
                                          </p:cBhvr>
                                          <p:tavLst>
                                            <p:tav tm="0">
                                              <p:val>
                                                <p:strVal val="#ppt_x"/>
                                              </p:val>
                                            </p:tav>
                                            <p:tav tm="100000">
                                              <p:val>
                                                <p:strVal val="#ppt_x"/>
                                              </p:val>
                                            </p:tav>
                                          </p:tavLst>
                                        </p:anim>
                                        <p:anim calcmode="lin" valueType="num">
                                          <p:cBhvr additive="base">
                                            <p:cTn id="49" dur="400" fill="hold"/>
                                            <p:tgtEl>
                                              <p:spTgt spid="106"/>
                                            </p:tgtEl>
                                            <p:attrNameLst>
                                              <p:attrName>ppt_y</p:attrName>
                                            </p:attrNameLst>
                                          </p:cBhvr>
                                          <p:tavLst>
                                            <p:tav tm="0">
                                              <p:val>
                                                <p:strVal val="0-#ppt_h/2"/>
                                              </p:val>
                                            </p:tav>
                                            <p:tav tm="100000">
                                              <p:val>
                                                <p:strVal val="#ppt_y"/>
                                              </p:val>
                                            </p:tav>
                                          </p:tavLst>
                                        </p:anim>
                                      </p:childTnLst>
                                    </p:cTn>
                                  </p:par>
                                </p:childTnLst>
                              </p:cTn>
                            </p:par>
                            <p:par>
                              <p:cTn id="50" fill="hold">
                                <p:stCondLst>
                                  <p:cond delay="3800"/>
                                </p:stCondLst>
                                <p:childTnLst>
                                  <p:par>
                                    <p:cTn id="51" presetID="53" presetClass="entr" presetSubtype="16" fill="hold" nodeType="afterEffect">
                                      <p:stCondLst>
                                        <p:cond delay="0"/>
                                      </p:stCondLst>
                                      <p:childTnLst>
                                        <p:set>
                                          <p:cBhvr>
                                            <p:cTn id="52" dur="1" fill="hold">
                                              <p:stCondLst>
                                                <p:cond delay="0"/>
                                              </p:stCondLst>
                                            </p:cTn>
                                            <p:tgtEl>
                                              <p:spTgt spid="119"/>
                                            </p:tgtEl>
                                            <p:attrNameLst>
                                              <p:attrName>style.visibility</p:attrName>
                                            </p:attrNameLst>
                                          </p:cBhvr>
                                          <p:to>
                                            <p:strVal val="visible"/>
                                          </p:to>
                                        </p:set>
                                        <p:anim calcmode="lin" valueType="num">
                                          <p:cBhvr>
                                            <p:cTn id="53" dur="500" fill="hold"/>
                                            <p:tgtEl>
                                              <p:spTgt spid="119"/>
                                            </p:tgtEl>
                                            <p:attrNameLst>
                                              <p:attrName>ppt_w</p:attrName>
                                            </p:attrNameLst>
                                          </p:cBhvr>
                                          <p:tavLst>
                                            <p:tav tm="0">
                                              <p:val>
                                                <p:fltVal val="0"/>
                                              </p:val>
                                            </p:tav>
                                            <p:tav tm="100000">
                                              <p:val>
                                                <p:strVal val="#ppt_w"/>
                                              </p:val>
                                            </p:tav>
                                          </p:tavLst>
                                        </p:anim>
                                        <p:anim calcmode="lin" valueType="num">
                                          <p:cBhvr>
                                            <p:cTn id="54" dur="500" fill="hold"/>
                                            <p:tgtEl>
                                              <p:spTgt spid="119"/>
                                            </p:tgtEl>
                                            <p:attrNameLst>
                                              <p:attrName>ppt_h</p:attrName>
                                            </p:attrNameLst>
                                          </p:cBhvr>
                                          <p:tavLst>
                                            <p:tav tm="0">
                                              <p:val>
                                                <p:fltVal val="0"/>
                                              </p:val>
                                            </p:tav>
                                            <p:tav tm="100000">
                                              <p:val>
                                                <p:strVal val="#ppt_h"/>
                                              </p:val>
                                            </p:tav>
                                          </p:tavLst>
                                        </p:anim>
                                        <p:animEffect transition="in" filter="fade">
                                          <p:cBhvr>
                                            <p:cTn id="55" dur="500"/>
                                            <p:tgtEl>
                                              <p:spTgt spid="119"/>
                                            </p:tgtEl>
                                          </p:cBhvr>
                                        </p:animEffect>
                                      </p:childTnLst>
                                    </p:cTn>
                                  </p:par>
                                  <p:par>
                                    <p:cTn id="56" presetID="53" presetClass="entr" presetSubtype="16" fill="hold" nodeType="withEffect">
                                      <p:stCondLst>
                                        <p:cond delay="0"/>
                                      </p:stCondLst>
                                      <p:childTnLst>
                                        <p:set>
                                          <p:cBhvr>
                                            <p:cTn id="57" dur="1" fill="hold">
                                              <p:stCondLst>
                                                <p:cond delay="0"/>
                                              </p:stCondLst>
                                            </p:cTn>
                                            <p:tgtEl>
                                              <p:spTgt spid="116"/>
                                            </p:tgtEl>
                                            <p:attrNameLst>
                                              <p:attrName>style.visibility</p:attrName>
                                            </p:attrNameLst>
                                          </p:cBhvr>
                                          <p:to>
                                            <p:strVal val="visible"/>
                                          </p:to>
                                        </p:set>
                                        <p:anim calcmode="lin" valueType="num">
                                          <p:cBhvr>
                                            <p:cTn id="58" dur="500" fill="hold"/>
                                            <p:tgtEl>
                                              <p:spTgt spid="116"/>
                                            </p:tgtEl>
                                            <p:attrNameLst>
                                              <p:attrName>ppt_w</p:attrName>
                                            </p:attrNameLst>
                                          </p:cBhvr>
                                          <p:tavLst>
                                            <p:tav tm="0">
                                              <p:val>
                                                <p:fltVal val="0"/>
                                              </p:val>
                                            </p:tav>
                                            <p:tav tm="100000">
                                              <p:val>
                                                <p:strVal val="#ppt_w"/>
                                              </p:val>
                                            </p:tav>
                                          </p:tavLst>
                                        </p:anim>
                                        <p:anim calcmode="lin" valueType="num">
                                          <p:cBhvr>
                                            <p:cTn id="59" dur="500" fill="hold"/>
                                            <p:tgtEl>
                                              <p:spTgt spid="116"/>
                                            </p:tgtEl>
                                            <p:attrNameLst>
                                              <p:attrName>ppt_h</p:attrName>
                                            </p:attrNameLst>
                                          </p:cBhvr>
                                          <p:tavLst>
                                            <p:tav tm="0">
                                              <p:val>
                                                <p:fltVal val="0"/>
                                              </p:val>
                                            </p:tav>
                                            <p:tav tm="100000">
                                              <p:val>
                                                <p:strVal val="#ppt_h"/>
                                              </p:val>
                                            </p:tav>
                                          </p:tavLst>
                                        </p:anim>
                                        <p:animEffect transition="in" filter="fade">
                                          <p:cBhvr>
                                            <p:cTn id="60" dur="500"/>
                                            <p:tgtEl>
                                              <p:spTgt spid="116"/>
                                            </p:tgtEl>
                                          </p:cBhvr>
                                        </p:animEffect>
                                      </p:childTnLst>
                                    </p:cTn>
                                  </p:par>
                                  <p:par>
                                    <p:cTn id="61" presetID="53" presetClass="entr" presetSubtype="16" fill="hold" nodeType="withEffect">
                                      <p:stCondLst>
                                        <p:cond delay="0"/>
                                      </p:stCondLst>
                                      <p:childTnLst>
                                        <p:set>
                                          <p:cBhvr>
                                            <p:cTn id="62" dur="1" fill="hold">
                                              <p:stCondLst>
                                                <p:cond delay="0"/>
                                              </p:stCondLst>
                                            </p:cTn>
                                            <p:tgtEl>
                                              <p:spTgt spid="113"/>
                                            </p:tgtEl>
                                            <p:attrNameLst>
                                              <p:attrName>style.visibility</p:attrName>
                                            </p:attrNameLst>
                                          </p:cBhvr>
                                          <p:to>
                                            <p:strVal val="visible"/>
                                          </p:to>
                                        </p:set>
                                        <p:anim calcmode="lin" valueType="num">
                                          <p:cBhvr>
                                            <p:cTn id="63" dur="500" fill="hold"/>
                                            <p:tgtEl>
                                              <p:spTgt spid="113"/>
                                            </p:tgtEl>
                                            <p:attrNameLst>
                                              <p:attrName>ppt_w</p:attrName>
                                            </p:attrNameLst>
                                          </p:cBhvr>
                                          <p:tavLst>
                                            <p:tav tm="0">
                                              <p:val>
                                                <p:fltVal val="0"/>
                                              </p:val>
                                            </p:tav>
                                            <p:tav tm="100000">
                                              <p:val>
                                                <p:strVal val="#ppt_w"/>
                                              </p:val>
                                            </p:tav>
                                          </p:tavLst>
                                        </p:anim>
                                        <p:anim calcmode="lin" valueType="num">
                                          <p:cBhvr>
                                            <p:cTn id="64" dur="500" fill="hold"/>
                                            <p:tgtEl>
                                              <p:spTgt spid="113"/>
                                            </p:tgtEl>
                                            <p:attrNameLst>
                                              <p:attrName>ppt_h</p:attrName>
                                            </p:attrNameLst>
                                          </p:cBhvr>
                                          <p:tavLst>
                                            <p:tav tm="0">
                                              <p:val>
                                                <p:fltVal val="0"/>
                                              </p:val>
                                            </p:tav>
                                            <p:tav tm="100000">
                                              <p:val>
                                                <p:strVal val="#ppt_h"/>
                                              </p:val>
                                            </p:tav>
                                          </p:tavLst>
                                        </p:anim>
                                        <p:animEffect transition="in" filter="fade">
                                          <p:cBhvr>
                                            <p:cTn id="65" dur="500"/>
                                            <p:tgtEl>
                                              <p:spTgt spid="113"/>
                                            </p:tgtEl>
                                          </p:cBhvr>
                                        </p:animEffect>
                                      </p:childTnLst>
                                    </p:cTn>
                                  </p:par>
                                </p:childTnLst>
                              </p:cTn>
                            </p:par>
                            <p:par>
                              <p:cTn id="66" fill="hold">
                                <p:stCondLst>
                                  <p:cond delay="4300"/>
                                </p:stCondLst>
                                <p:childTnLst>
                                  <p:par>
                                    <p:cTn id="67" presetID="2" presetClass="entr" presetSubtype="2" fill="hold" grpId="0" nodeType="afterEffect">
                                      <p:stCondLst>
                                        <p:cond delay="0"/>
                                      </p:stCondLst>
                                      <p:childTnLst>
                                        <p:set>
                                          <p:cBhvr>
                                            <p:cTn id="68" dur="1" fill="hold">
                                              <p:stCondLst>
                                                <p:cond delay="0"/>
                                              </p:stCondLst>
                                            </p:cTn>
                                            <p:tgtEl>
                                              <p:spTgt spid="122"/>
                                            </p:tgtEl>
                                            <p:attrNameLst>
                                              <p:attrName>style.visibility</p:attrName>
                                            </p:attrNameLst>
                                          </p:cBhvr>
                                          <p:to>
                                            <p:strVal val="visible"/>
                                          </p:to>
                                        </p:set>
                                        <p:anim calcmode="lin" valueType="num">
                                          <p:cBhvr additive="base">
                                            <p:cTn id="69" dur="300" fill="hold"/>
                                            <p:tgtEl>
                                              <p:spTgt spid="122"/>
                                            </p:tgtEl>
                                            <p:attrNameLst>
                                              <p:attrName>ppt_x</p:attrName>
                                            </p:attrNameLst>
                                          </p:cBhvr>
                                          <p:tavLst>
                                            <p:tav tm="0">
                                              <p:val>
                                                <p:strVal val="1+#ppt_w/2"/>
                                              </p:val>
                                            </p:tav>
                                            <p:tav tm="100000">
                                              <p:val>
                                                <p:strVal val="#ppt_x"/>
                                              </p:val>
                                            </p:tav>
                                          </p:tavLst>
                                        </p:anim>
                                        <p:anim calcmode="lin" valueType="num">
                                          <p:cBhvr additive="base">
                                            <p:cTn id="70" dur="300" fill="hold"/>
                                            <p:tgtEl>
                                              <p:spTgt spid="122"/>
                                            </p:tgtEl>
                                            <p:attrNameLst>
                                              <p:attrName>ppt_y</p:attrName>
                                            </p:attrNameLst>
                                          </p:cBhvr>
                                          <p:tavLst>
                                            <p:tav tm="0">
                                              <p:val>
                                                <p:strVal val="#ppt_y"/>
                                              </p:val>
                                            </p:tav>
                                            <p:tav tm="100000">
                                              <p:val>
                                                <p:strVal val="#ppt_y"/>
                                              </p:val>
                                            </p:tav>
                                          </p:tavLst>
                                        </p:anim>
                                      </p:childTnLst>
                                    </p:cTn>
                                  </p:par>
                                </p:childTnLst>
                              </p:cTn>
                            </p:par>
                            <p:par>
                              <p:cTn id="71" fill="hold">
                                <p:stCondLst>
                                  <p:cond delay="4600"/>
                                </p:stCondLst>
                                <p:childTnLst>
                                  <p:par>
                                    <p:cTn id="72" presetID="2" presetClass="entr" presetSubtype="2" fill="hold" grpId="0" nodeType="afterEffect">
                                      <p:stCondLst>
                                        <p:cond delay="0"/>
                                      </p:stCondLst>
                                      <p:childTnLst>
                                        <p:set>
                                          <p:cBhvr>
                                            <p:cTn id="73" dur="1" fill="hold">
                                              <p:stCondLst>
                                                <p:cond delay="0"/>
                                              </p:stCondLst>
                                            </p:cTn>
                                            <p:tgtEl>
                                              <p:spTgt spid="123"/>
                                            </p:tgtEl>
                                            <p:attrNameLst>
                                              <p:attrName>style.visibility</p:attrName>
                                            </p:attrNameLst>
                                          </p:cBhvr>
                                          <p:to>
                                            <p:strVal val="visible"/>
                                          </p:to>
                                        </p:set>
                                        <p:anim calcmode="lin" valueType="num">
                                          <p:cBhvr additive="base">
                                            <p:cTn id="74" dur="300" fill="hold"/>
                                            <p:tgtEl>
                                              <p:spTgt spid="123"/>
                                            </p:tgtEl>
                                            <p:attrNameLst>
                                              <p:attrName>ppt_x</p:attrName>
                                            </p:attrNameLst>
                                          </p:cBhvr>
                                          <p:tavLst>
                                            <p:tav tm="0">
                                              <p:val>
                                                <p:strVal val="1+#ppt_w/2"/>
                                              </p:val>
                                            </p:tav>
                                            <p:tav tm="100000">
                                              <p:val>
                                                <p:strVal val="#ppt_x"/>
                                              </p:val>
                                            </p:tav>
                                          </p:tavLst>
                                        </p:anim>
                                        <p:anim calcmode="lin" valueType="num">
                                          <p:cBhvr additive="base">
                                            <p:cTn id="75" dur="300" fill="hold"/>
                                            <p:tgtEl>
                                              <p:spTgt spid="123"/>
                                            </p:tgtEl>
                                            <p:attrNameLst>
                                              <p:attrName>ppt_y</p:attrName>
                                            </p:attrNameLst>
                                          </p:cBhvr>
                                          <p:tavLst>
                                            <p:tav tm="0">
                                              <p:val>
                                                <p:strVal val="#ppt_y"/>
                                              </p:val>
                                            </p:tav>
                                            <p:tav tm="100000">
                                              <p:val>
                                                <p:strVal val="#ppt_y"/>
                                              </p:val>
                                            </p:tav>
                                          </p:tavLst>
                                        </p:anim>
                                      </p:childTnLst>
                                    </p:cTn>
                                  </p:par>
                                </p:childTnLst>
                              </p:cTn>
                            </p:par>
                            <p:par>
                              <p:cTn id="76" fill="hold">
                                <p:stCondLst>
                                  <p:cond delay="4900"/>
                                </p:stCondLst>
                                <p:childTnLst>
                                  <p:par>
                                    <p:cTn id="77" presetID="2" presetClass="entr" presetSubtype="2" fill="hold" grpId="0" nodeType="afterEffect">
                                      <p:stCondLst>
                                        <p:cond delay="0"/>
                                      </p:stCondLst>
                                      <p:childTnLst>
                                        <p:set>
                                          <p:cBhvr>
                                            <p:cTn id="78" dur="1" fill="hold">
                                              <p:stCondLst>
                                                <p:cond delay="0"/>
                                              </p:stCondLst>
                                            </p:cTn>
                                            <p:tgtEl>
                                              <p:spTgt spid="124"/>
                                            </p:tgtEl>
                                            <p:attrNameLst>
                                              <p:attrName>style.visibility</p:attrName>
                                            </p:attrNameLst>
                                          </p:cBhvr>
                                          <p:to>
                                            <p:strVal val="visible"/>
                                          </p:to>
                                        </p:set>
                                        <p:anim calcmode="lin" valueType="num">
                                          <p:cBhvr additive="base">
                                            <p:cTn id="79" dur="300" fill="hold"/>
                                            <p:tgtEl>
                                              <p:spTgt spid="124"/>
                                            </p:tgtEl>
                                            <p:attrNameLst>
                                              <p:attrName>ppt_x</p:attrName>
                                            </p:attrNameLst>
                                          </p:cBhvr>
                                          <p:tavLst>
                                            <p:tav tm="0">
                                              <p:val>
                                                <p:strVal val="1+#ppt_w/2"/>
                                              </p:val>
                                            </p:tav>
                                            <p:tav tm="100000">
                                              <p:val>
                                                <p:strVal val="#ppt_x"/>
                                              </p:val>
                                            </p:tav>
                                          </p:tavLst>
                                        </p:anim>
                                        <p:anim calcmode="lin" valueType="num">
                                          <p:cBhvr additive="base">
                                            <p:cTn id="80" dur="3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12" grpId="0"/>
          <p:bldP spid="122" grpId="0"/>
          <p:bldP spid="123" grpId="0"/>
          <p:bldP spid="12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4139952" y="2110085"/>
            <a:ext cx="4248472" cy="749697"/>
          </a:xfrm>
          <a:prstGeom prst="rect">
            <a:avLst/>
          </a:prstGeom>
          <a:solidFill>
            <a:schemeClr val="bg1">
              <a:alpha val="94000"/>
            </a:schemeClr>
          </a:solidFill>
          <a:ln w="254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4">
                    <a:lumMod val="50000"/>
                  </a:schemeClr>
                </a:solidFill>
              </a:ln>
              <a:solidFill>
                <a:schemeClr val="accent3"/>
              </a:solidFill>
            </a:endParaRPr>
          </a:p>
        </p:txBody>
      </p:sp>
      <p:sp>
        <p:nvSpPr>
          <p:cNvPr id="7" name="TextBox 6"/>
          <p:cNvSpPr txBox="1"/>
          <p:nvPr/>
        </p:nvSpPr>
        <p:spPr>
          <a:xfrm>
            <a:off x="4183824" y="2167837"/>
            <a:ext cx="4248472" cy="461665"/>
          </a:xfrm>
          <a:prstGeom prst="rect">
            <a:avLst/>
          </a:prstGeom>
          <a:noFill/>
          <a:effectLst/>
        </p:spPr>
        <p:txBody>
          <a:bodyPr wrap="square" rtlCol="0">
            <a:spAutoFit/>
          </a:bodyPr>
          <a:lstStyle/>
          <a:p>
            <a:pPr algn="ctr"/>
            <a:r>
              <a:rPr lang="zh-CN" altLang="en-US" sz="2400" b="1" dirty="0" smtClean="0">
                <a:ln w="1270">
                  <a:noFill/>
                  <a:prstDash val="solid"/>
                </a:ln>
                <a:solidFill>
                  <a:schemeClr val="tx2">
                    <a:lumMod val="50000"/>
                  </a:schemeClr>
                </a:solidFill>
                <a:effectLst>
                  <a:outerShdw blurRad="38100" dist="38100" dir="2700000" algn="tl">
                    <a:srgbClr val="000000">
                      <a:alpha val="43137"/>
                    </a:srgbClr>
                  </a:outerShdw>
                </a:effectLst>
                <a:latin typeface="微软雅黑" pitchFamily="34" charset="-122"/>
                <a:ea typeface="微软雅黑" pitchFamily="34" charset="-122"/>
              </a:rPr>
              <a:t>汇报完毕，谢谢大家</a:t>
            </a:r>
            <a:endParaRPr lang="zh-CN" altLang="en-US" sz="2400" b="1" dirty="0">
              <a:ln w="1270">
                <a:noFill/>
                <a:prstDash val="solid"/>
              </a:ln>
              <a:solidFill>
                <a:schemeClr val="tx2">
                  <a:lumMod val="50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9" name="矩形 8"/>
          <p:cNvSpPr/>
          <p:nvPr/>
        </p:nvSpPr>
        <p:spPr>
          <a:xfrm>
            <a:off x="4371632" y="2553166"/>
            <a:ext cx="3845925" cy="276999"/>
          </a:xfrm>
          <a:prstGeom prst="rect">
            <a:avLst/>
          </a:prstGeom>
          <a:noFill/>
          <a:effectLst/>
        </p:spPr>
        <p:txBody>
          <a:bodyPr wrap="none">
            <a:spAutoFit/>
          </a:bodyPr>
          <a:lstStyle/>
          <a:p>
            <a:pPr fontAlgn="auto">
              <a:spcBef>
                <a:spcPts val="0"/>
              </a:spcBef>
              <a:spcAft>
                <a:spcPts val="0"/>
              </a:spcAft>
              <a:defRPr/>
            </a:pPr>
            <a:r>
              <a:rPr lang="zh-CN" altLang="en-US" sz="1200" dirty="0">
                <a:ln w="12700">
                  <a:noFill/>
                  <a:prstDash val="solid"/>
                </a:ln>
                <a:effectLst/>
                <a:latin typeface="微软雅黑" pitchFamily="34" charset="-122"/>
                <a:ea typeface="微软雅黑" pitchFamily="34" charset="-122"/>
              </a:rPr>
              <a:t>工作</a:t>
            </a:r>
            <a:r>
              <a:rPr lang="zh-CN" altLang="en-US" sz="1200" dirty="0" smtClean="0">
                <a:ln w="12700">
                  <a:noFill/>
                  <a:prstDash val="solid"/>
                </a:ln>
                <a:effectLst/>
                <a:latin typeface="微软雅黑" pitchFamily="34" charset="-122"/>
                <a:ea typeface="微软雅黑" pitchFamily="34" charset="-122"/>
              </a:rPr>
              <a:t>计划 </a:t>
            </a:r>
            <a:r>
              <a:rPr lang="en-US" altLang="zh-CN" sz="1200" dirty="0" smtClean="0">
                <a:ln w="12700">
                  <a:noFill/>
                  <a:prstDash val="solid"/>
                </a:ln>
                <a:effectLst/>
                <a:latin typeface="微软雅黑" pitchFamily="34" charset="-122"/>
                <a:ea typeface="微软雅黑" pitchFamily="34" charset="-122"/>
              </a:rPr>
              <a:t>| </a:t>
            </a:r>
            <a:r>
              <a:rPr lang="zh-CN" altLang="en-US" sz="1200" dirty="0" smtClean="0">
                <a:ln w="12700">
                  <a:noFill/>
                  <a:prstDash val="solid"/>
                </a:ln>
                <a:effectLst/>
                <a:latin typeface="微软雅黑" pitchFamily="34" charset="-122"/>
                <a:ea typeface="微软雅黑" pitchFamily="34" charset="-122"/>
              </a:rPr>
              <a:t>绿色环保</a:t>
            </a:r>
            <a:r>
              <a:rPr lang="zh-CN" altLang="en-US" sz="1200" dirty="0" smtClean="0">
                <a:ln w="12700">
                  <a:noFill/>
                  <a:prstDash val="solid"/>
                </a:ln>
                <a:latin typeface="微软雅黑" pitchFamily="34" charset="-122"/>
                <a:ea typeface="微软雅黑" pitchFamily="34" charset="-122"/>
              </a:rPr>
              <a:t> </a:t>
            </a:r>
            <a:r>
              <a:rPr lang="en-US" altLang="zh-CN" sz="1200" dirty="0" smtClean="0">
                <a:ln w="12700">
                  <a:noFill/>
                  <a:prstDash val="solid"/>
                </a:ln>
                <a:effectLst/>
                <a:latin typeface="微软雅黑" pitchFamily="34" charset="-122"/>
                <a:ea typeface="微软雅黑" pitchFamily="34" charset="-122"/>
              </a:rPr>
              <a:t>| </a:t>
            </a:r>
            <a:r>
              <a:rPr lang="zh-CN" altLang="en-US" sz="1200" dirty="0" smtClean="0">
                <a:ln w="12700">
                  <a:noFill/>
                  <a:prstDash val="solid"/>
                </a:ln>
                <a:effectLst/>
                <a:latin typeface="微软雅黑" pitchFamily="34" charset="-122"/>
                <a:ea typeface="微软雅黑" pitchFamily="34" charset="-122"/>
              </a:rPr>
              <a:t>指标汇报 </a:t>
            </a:r>
            <a:r>
              <a:rPr lang="en-US" altLang="zh-CN" sz="1200" dirty="0" smtClean="0">
                <a:ln w="12700">
                  <a:noFill/>
                  <a:prstDash val="solid"/>
                </a:ln>
                <a:effectLst/>
                <a:latin typeface="微软雅黑" pitchFamily="34" charset="-122"/>
                <a:ea typeface="微软雅黑" pitchFamily="34" charset="-122"/>
              </a:rPr>
              <a:t>| </a:t>
            </a:r>
            <a:r>
              <a:rPr lang="zh-CN" altLang="en-US" sz="1200" dirty="0" smtClean="0">
                <a:ln w="12700">
                  <a:noFill/>
                  <a:prstDash val="solid"/>
                </a:ln>
                <a:effectLst/>
                <a:latin typeface="微软雅黑" pitchFamily="34" charset="-122"/>
                <a:ea typeface="微软雅黑" pitchFamily="34" charset="-122"/>
              </a:rPr>
              <a:t>总结汇报 </a:t>
            </a:r>
            <a:r>
              <a:rPr lang="en-US" altLang="zh-CN" sz="1200" dirty="0" smtClean="0">
                <a:ln w="12700">
                  <a:noFill/>
                  <a:prstDash val="solid"/>
                </a:ln>
                <a:effectLst/>
                <a:latin typeface="微软雅黑" pitchFamily="34" charset="-122"/>
                <a:ea typeface="微软雅黑" pitchFamily="34" charset="-122"/>
              </a:rPr>
              <a:t>| </a:t>
            </a:r>
            <a:r>
              <a:rPr lang="zh-CN" altLang="en-US" sz="1200" dirty="0" smtClean="0">
                <a:ln w="12700">
                  <a:noFill/>
                  <a:prstDash val="solid"/>
                </a:ln>
                <a:effectLst/>
                <a:latin typeface="微软雅黑" pitchFamily="34" charset="-122"/>
                <a:ea typeface="微软雅黑" pitchFamily="34" charset="-122"/>
              </a:rPr>
              <a:t>年度总结</a:t>
            </a:r>
            <a:endParaRPr lang="zh-CN" altLang="en-US" sz="1200" dirty="0">
              <a:ln w="12700">
                <a:noFill/>
                <a:prstDash val="solid"/>
              </a:ln>
              <a:effectLst/>
              <a:latin typeface="微软雅黑" pitchFamily="34" charset="-122"/>
              <a:ea typeface="微软雅黑" pitchFamily="34" charset="-122"/>
            </a:endParaRPr>
          </a:p>
        </p:txBody>
      </p:sp>
      <p:sp>
        <p:nvSpPr>
          <p:cNvPr id="11" name="椭圆 10"/>
          <p:cNvSpPr/>
          <p:nvPr/>
        </p:nvSpPr>
        <p:spPr>
          <a:xfrm flipH="1">
            <a:off x="683568" y="-387963"/>
            <a:ext cx="2880320" cy="2880320"/>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flipH="1">
            <a:off x="1054118" y="2972267"/>
            <a:ext cx="1440160" cy="1440160"/>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8490182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1" fill="hold" grpId="0" nodeType="withEffect">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down)">
                                      <p:cBhvr>
                                        <p:cTn id="12" dur="500"/>
                                        <p:tgtEl>
                                          <p:spTgt spid="9"/>
                                        </p:tgtEl>
                                      </p:cBhvr>
                                    </p:animEffect>
                                  </p:childTnLst>
                                </p:cTn>
                              </p:par>
                              <p:par>
                                <p:cTn id="13" presetID="22" presetClass="entr" presetSubtype="8" fill="hold" grpId="0" nodeType="withEffect">
                                  <p:stCondLst>
                                    <p:cond delay="80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矩形 1"/>
          <p:cNvSpPr/>
          <p:nvPr/>
        </p:nvSpPr>
        <p:spPr>
          <a:xfrm>
            <a:off x="1976" y="736114"/>
            <a:ext cx="9161077" cy="287943"/>
          </a:xfrm>
          <a:prstGeom prst="rect">
            <a:avLst/>
          </a:prstGeom>
          <a:pattFill prst="dkDnDiag">
            <a:fgClr>
              <a:schemeClr val="accent4"/>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4" name="直接连接符 3"/>
          <p:cNvCxnSpPr/>
          <p:nvPr/>
        </p:nvCxnSpPr>
        <p:spPr>
          <a:xfrm>
            <a:off x="-2790" y="709356"/>
            <a:ext cx="9146790"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790" y="1046052"/>
            <a:ext cx="915631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6300192" y="196219"/>
            <a:ext cx="1368152" cy="1367730"/>
            <a:chOff x="6228184" y="354297"/>
            <a:chExt cx="1368152" cy="1368152"/>
          </a:xfrm>
        </p:grpSpPr>
        <p:sp>
          <p:nvSpPr>
            <p:cNvPr id="10" name="椭圆 9"/>
            <p:cNvSpPr/>
            <p:nvPr/>
          </p:nvSpPr>
          <p:spPr>
            <a:xfrm>
              <a:off x="6228184" y="354297"/>
              <a:ext cx="1368152" cy="1368152"/>
            </a:xfrm>
            <a:prstGeom prst="ellipse">
              <a:avLst/>
            </a:prstGeom>
            <a:pattFill prst="lgGrid">
              <a:fgClr>
                <a:schemeClr val="bg1">
                  <a:lumMod val="95000"/>
                </a:schemeClr>
              </a:fgClr>
              <a:bgClr>
                <a:schemeClr val="bg1"/>
              </a:bgClr>
            </a:pattFill>
            <a:ln w="254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 name="组合 11"/>
            <p:cNvGrpSpPr/>
            <p:nvPr/>
          </p:nvGrpSpPr>
          <p:grpSpPr>
            <a:xfrm>
              <a:off x="6578894" y="479499"/>
              <a:ext cx="666731" cy="1117747"/>
              <a:chOff x="3546995" y="2016281"/>
              <a:chExt cx="1616382" cy="2709799"/>
            </a:xfrm>
          </p:grpSpPr>
          <p:sp>
            <p:nvSpPr>
              <p:cNvPr id="13"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5" name="组合 14"/>
              <p:cNvGrpSpPr/>
              <p:nvPr/>
            </p:nvGrpSpPr>
            <p:grpSpPr>
              <a:xfrm>
                <a:off x="3999883" y="4025097"/>
                <a:ext cx="716912" cy="700983"/>
                <a:chOff x="3759201" y="3508375"/>
                <a:chExt cx="828024" cy="809626"/>
              </a:xfrm>
            </p:grpSpPr>
            <p:sp>
              <p:nvSpPr>
                <p:cNvPr id="16"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30323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sp>
        <p:nvSpPr>
          <p:cNvPr id="40" name="矩形 39"/>
          <p:cNvSpPr/>
          <p:nvPr/>
        </p:nvSpPr>
        <p:spPr>
          <a:xfrm>
            <a:off x="5400092" y="1747263"/>
            <a:ext cx="3564396" cy="2912719"/>
          </a:xfrm>
          <a:prstGeom prst="rect">
            <a:avLst/>
          </a:prstGeom>
        </p:spPr>
        <p:txBody>
          <a:bodyPr wrap="square">
            <a:spAutoFit/>
          </a:bodyPr>
          <a:lstStyle/>
          <a:p>
            <a:pPr algn="just">
              <a:lnSpc>
                <a:spcPts val="2000"/>
              </a:lnSpc>
            </a:pPr>
            <a:r>
              <a:rPr lang="zh-CN" altLang="en-US" b="1" dirty="0" smtClean="0">
                <a:solidFill>
                  <a:prstClr val="black"/>
                </a:solidFill>
                <a:latin typeface="微软雅黑" panose="020B0503020204020204" pitchFamily="34" charset="-122"/>
                <a:ea typeface="微软雅黑" panose="020B0503020204020204" pitchFamily="34" charset="-122"/>
              </a:rPr>
              <a:t>模板尺寸：</a:t>
            </a:r>
            <a:endParaRPr lang="en-US" altLang="zh-CN" b="1" dirty="0" smtClean="0">
              <a:solidFill>
                <a:prstClr val="black"/>
              </a:solidFill>
              <a:latin typeface="微软雅黑" panose="020B0503020204020204" pitchFamily="34" charset="-122"/>
              <a:ea typeface="微软雅黑" panose="020B0503020204020204" pitchFamily="34" charset="-122"/>
            </a:endParaRPr>
          </a:p>
          <a:p>
            <a:pPr algn="just">
              <a:lnSpc>
                <a:spcPts val="2000"/>
              </a:lnSpc>
            </a:pPr>
            <a:r>
              <a:rPr lang="en-US" altLang="zh-CN" b="1" dirty="0" smtClean="0">
                <a:solidFill>
                  <a:prstClr val="black"/>
                </a:solidFill>
                <a:latin typeface="微软雅黑" panose="020B0503020204020204" pitchFamily="34" charset="-122"/>
                <a:ea typeface="微软雅黑" panose="020B0503020204020204" pitchFamily="34" charset="-122"/>
              </a:rPr>
              <a:t>16</a:t>
            </a:r>
            <a:r>
              <a:rPr lang="zh-CN" altLang="en-US" b="1" dirty="0" smtClean="0">
                <a:solidFill>
                  <a:prstClr val="black"/>
                </a:solidFill>
                <a:latin typeface="微软雅黑" panose="020B0503020204020204" pitchFamily="34" charset="-122"/>
                <a:ea typeface="微软雅黑" panose="020B0503020204020204" pitchFamily="34" charset="-122"/>
              </a:rPr>
              <a:t>：</a:t>
            </a:r>
            <a:r>
              <a:rPr lang="en-US" altLang="zh-CN" b="1" dirty="0" smtClean="0">
                <a:solidFill>
                  <a:prstClr val="black"/>
                </a:solidFill>
                <a:latin typeface="微软雅黑" panose="020B0503020204020204" pitchFamily="34" charset="-122"/>
                <a:ea typeface="微软雅黑" panose="020B0503020204020204" pitchFamily="34" charset="-122"/>
              </a:rPr>
              <a:t>9         25.4*14.29</a:t>
            </a:r>
          </a:p>
          <a:p>
            <a:pPr algn="just">
              <a:lnSpc>
                <a:spcPts val="2000"/>
              </a:lnSpc>
            </a:pPr>
            <a:endParaRPr lang="en-US" altLang="zh-CN" b="1" dirty="0" smtClean="0">
              <a:solidFill>
                <a:prstClr val="black"/>
              </a:solidFill>
              <a:latin typeface="微软雅黑" panose="020B0503020204020204" pitchFamily="34" charset="-122"/>
              <a:ea typeface="微软雅黑" panose="020B0503020204020204" pitchFamily="34" charset="-122"/>
            </a:endParaRPr>
          </a:p>
          <a:p>
            <a:pPr algn="just">
              <a:lnSpc>
                <a:spcPts val="2000"/>
              </a:lnSpc>
            </a:pPr>
            <a:r>
              <a:rPr lang="zh-CN" altLang="en-US" b="1" dirty="0" smtClean="0">
                <a:solidFill>
                  <a:prstClr val="black"/>
                </a:solidFill>
                <a:latin typeface="微软雅黑" panose="020B0503020204020204" pitchFamily="34" charset="-122"/>
                <a:ea typeface="微软雅黑" panose="020B0503020204020204" pitchFamily="34" charset="-122"/>
              </a:rPr>
              <a:t>动画设置：</a:t>
            </a:r>
            <a:endParaRPr lang="en-US" altLang="zh-CN" b="1" dirty="0" smtClean="0">
              <a:solidFill>
                <a:prstClr val="black"/>
              </a:solidFill>
              <a:latin typeface="微软雅黑" panose="020B0503020204020204" pitchFamily="34" charset="-122"/>
              <a:ea typeface="微软雅黑" panose="020B0503020204020204" pitchFamily="34" charset="-122"/>
            </a:endParaRPr>
          </a:p>
          <a:p>
            <a:pPr algn="just">
              <a:lnSpc>
                <a:spcPts val="2000"/>
              </a:lnSpc>
            </a:pPr>
            <a:r>
              <a:rPr lang="zh-CN" altLang="en-US" b="1" dirty="0" smtClean="0">
                <a:solidFill>
                  <a:prstClr val="black"/>
                </a:solidFill>
                <a:latin typeface="微软雅黑" panose="020B0503020204020204" pitchFamily="34" charset="-122"/>
                <a:ea typeface="微软雅黑" panose="020B0503020204020204" pitchFamily="34" charset="-122"/>
              </a:rPr>
              <a:t>内页</a:t>
            </a:r>
            <a:r>
              <a:rPr lang="zh-CN" altLang="en-US" b="1" dirty="0">
                <a:solidFill>
                  <a:prstClr val="black"/>
                </a:solidFill>
                <a:latin typeface="微软雅黑" panose="020B0503020204020204" pitchFamily="34" charset="-122"/>
                <a:ea typeface="微软雅黑" panose="020B0503020204020204" pitchFamily="34" charset="-122"/>
              </a:rPr>
              <a:t>全</a:t>
            </a:r>
            <a:r>
              <a:rPr lang="zh-CN" altLang="en-US" b="1" dirty="0" smtClean="0">
                <a:solidFill>
                  <a:prstClr val="black"/>
                </a:solidFill>
                <a:latin typeface="微软雅黑" panose="020B0503020204020204" pitchFamily="34" charset="-122"/>
                <a:ea typeface="微软雅黑" panose="020B0503020204020204" pitchFamily="34" charset="-122"/>
              </a:rPr>
              <a:t>动画效果</a:t>
            </a:r>
            <a:endParaRPr lang="en-US" altLang="zh-CN" b="1" dirty="0" smtClean="0">
              <a:solidFill>
                <a:prstClr val="black"/>
              </a:solidFill>
              <a:latin typeface="微软雅黑" panose="020B0503020204020204" pitchFamily="34" charset="-122"/>
              <a:ea typeface="微软雅黑" panose="020B0503020204020204" pitchFamily="34" charset="-122"/>
            </a:endParaRPr>
          </a:p>
          <a:p>
            <a:pPr algn="just">
              <a:lnSpc>
                <a:spcPts val="2000"/>
              </a:lnSpc>
            </a:pPr>
            <a:endParaRPr lang="en-US" altLang="zh-CN" b="1" dirty="0" smtClean="0">
              <a:solidFill>
                <a:prstClr val="black"/>
              </a:solidFill>
              <a:latin typeface="微软雅黑" panose="020B0503020204020204" pitchFamily="34" charset="-122"/>
              <a:ea typeface="微软雅黑" panose="020B0503020204020204" pitchFamily="34" charset="-122"/>
            </a:endParaRPr>
          </a:p>
          <a:p>
            <a:pPr algn="just">
              <a:lnSpc>
                <a:spcPts val="2000"/>
              </a:lnSpc>
            </a:pPr>
            <a:r>
              <a:rPr lang="zh-CN" altLang="en-US" b="1" dirty="0" smtClean="0">
                <a:solidFill>
                  <a:prstClr val="black"/>
                </a:solidFill>
                <a:latin typeface="微软雅黑" panose="020B0503020204020204" pitchFamily="34" charset="-122"/>
                <a:ea typeface="微软雅黑" panose="020B0503020204020204" pitchFamily="34" charset="-122"/>
              </a:rPr>
              <a:t>适合版本：</a:t>
            </a:r>
            <a:endParaRPr lang="en-US" altLang="zh-CN" b="1" dirty="0" smtClean="0">
              <a:solidFill>
                <a:prstClr val="black"/>
              </a:solidFill>
              <a:latin typeface="微软雅黑" panose="020B0503020204020204" pitchFamily="34" charset="-122"/>
              <a:ea typeface="微软雅黑" panose="020B0503020204020204" pitchFamily="34" charset="-122"/>
            </a:endParaRPr>
          </a:p>
          <a:p>
            <a:pPr algn="just">
              <a:lnSpc>
                <a:spcPts val="2000"/>
              </a:lnSpc>
            </a:pPr>
            <a:r>
              <a:rPr lang="en-US" altLang="zh-CN" b="1" dirty="0" smtClean="0">
                <a:solidFill>
                  <a:prstClr val="black"/>
                </a:solidFill>
                <a:latin typeface="微软雅黑" panose="020B0503020204020204" pitchFamily="34" charset="-122"/>
                <a:ea typeface="微软雅黑" panose="020B0503020204020204" pitchFamily="34" charset="-122"/>
              </a:rPr>
              <a:t>PPT2010</a:t>
            </a:r>
            <a:r>
              <a:rPr lang="zh-CN" altLang="en-US" b="1" dirty="0" smtClean="0">
                <a:solidFill>
                  <a:prstClr val="black"/>
                </a:solidFill>
                <a:latin typeface="微软雅黑" panose="020B0503020204020204" pitchFamily="34" charset="-122"/>
                <a:ea typeface="微软雅黑" panose="020B0503020204020204" pitchFamily="34" charset="-122"/>
              </a:rPr>
              <a:t>以上版本</a:t>
            </a:r>
            <a:endParaRPr lang="en-US" altLang="zh-CN" b="1" dirty="0" smtClean="0">
              <a:solidFill>
                <a:prstClr val="black"/>
              </a:solidFill>
              <a:latin typeface="微软雅黑" panose="020B0503020204020204" pitchFamily="34" charset="-122"/>
              <a:ea typeface="微软雅黑" panose="020B0503020204020204" pitchFamily="34" charset="-122"/>
            </a:endParaRPr>
          </a:p>
          <a:p>
            <a:pPr algn="just">
              <a:lnSpc>
                <a:spcPts val="2000"/>
              </a:lnSpc>
            </a:pPr>
            <a:endParaRPr lang="en-US" altLang="zh-CN" b="1" dirty="0" smtClean="0">
              <a:solidFill>
                <a:prstClr val="black"/>
              </a:solidFill>
              <a:latin typeface="微软雅黑" panose="020B0503020204020204" pitchFamily="34" charset="-122"/>
              <a:ea typeface="微软雅黑" panose="020B0503020204020204" pitchFamily="34" charset="-122"/>
            </a:endParaRPr>
          </a:p>
          <a:p>
            <a:pPr algn="just">
              <a:lnSpc>
                <a:spcPts val="2000"/>
              </a:lnSpc>
            </a:pPr>
            <a:r>
              <a:rPr lang="zh-CN" altLang="en-US" b="1" dirty="0" smtClean="0">
                <a:solidFill>
                  <a:prstClr val="black"/>
                </a:solidFill>
                <a:latin typeface="微软雅黑" panose="020B0503020204020204" pitchFamily="34" charset="-122"/>
                <a:ea typeface="微软雅黑" panose="020B0503020204020204" pitchFamily="34" charset="-122"/>
              </a:rPr>
              <a:t>主要字体：</a:t>
            </a:r>
            <a:endParaRPr lang="en-US" altLang="zh-CN" b="1" dirty="0" smtClean="0">
              <a:solidFill>
                <a:prstClr val="black"/>
              </a:solidFill>
              <a:latin typeface="微软雅黑" panose="020B0503020204020204" pitchFamily="34" charset="-122"/>
              <a:ea typeface="微软雅黑" panose="020B0503020204020204" pitchFamily="34" charset="-122"/>
            </a:endParaRPr>
          </a:p>
          <a:p>
            <a:pPr algn="just">
              <a:lnSpc>
                <a:spcPts val="2000"/>
              </a:lnSpc>
            </a:pPr>
            <a:r>
              <a:rPr lang="zh-CN" altLang="en-US" b="1" dirty="0" smtClean="0">
                <a:solidFill>
                  <a:prstClr val="black"/>
                </a:solidFill>
                <a:latin typeface="微软雅黑" panose="020B0503020204020204" pitchFamily="34" charset="-122"/>
                <a:ea typeface="微软雅黑" panose="020B0503020204020204" pitchFamily="34" charset="-122"/>
              </a:rPr>
              <a:t>微软</a:t>
            </a:r>
            <a:r>
              <a:rPr lang="zh-CN" altLang="en-US" b="1" dirty="0">
                <a:solidFill>
                  <a:prstClr val="black"/>
                </a:solidFill>
                <a:latin typeface="微软雅黑" panose="020B0503020204020204" pitchFamily="34" charset="-122"/>
                <a:ea typeface="微软雅黑" panose="020B0503020204020204" pitchFamily="34" charset="-122"/>
              </a:rPr>
              <a:t>雅</a:t>
            </a:r>
            <a:r>
              <a:rPr lang="zh-CN" altLang="en-US" b="1" dirty="0" smtClean="0">
                <a:solidFill>
                  <a:prstClr val="black"/>
                </a:solidFill>
                <a:latin typeface="微软雅黑" panose="020B0503020204020204" pitchFamily="34" charset="-122"/>
                <a:ea typeface="微软雅黑" panose="020B0503020204020204" pitchFamily="34" charset="-122"/>
              </a:rPr>
              <a:t>黑</a:t>
            </a:r>
            <a:endParaRPr lang="en-US" altLang="zh-CN" b="1" dirty="0" smtClean="0">
              <a:solidFill>
                <a:prstClr val="black"/>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179604" y="1470994"/>
            <a:ext cx="5220488" cy="3147635"/>
            <a:chOff x="29010" y="1564432"/>
            <a:chExt cx="5220488" cy="3148607"/>
          </a:xfrm>
        </p:grpSpPr>
        <p:pic>
          <p:nvPicPr>
            <p:cNvPr id="47" name="图片 4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9010" y="1564432"/>
              <a:ext cx="5220488" cy="3148607"/>
            </a:xfrm>
            <a:prstGeom prst="rect">
              <a:avLst/>
            </a:prstGeom>
          </p:spPr>
        </p:pic>
        <p:pic>
          <p:nvPicPr>
            <p:cNvPr id="48" name="图片 4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00142" y="1965374"/>
              <a:ext cx="3518908" cy="1979997"/>
            </a:xfrm>
            <a:prstGeom prst="rect">
              <a:avLst/>
            </a:prstGeom>
          </p:spPr>
        </p:pic>
      </p:grpSp>
      <p:sp>
        <p:nvSpPr>
          <p:cNvPr id="41" name="矩形 40"/>
          <p:cNvSpPr/>
          <p:nvPr/>
        </p:nvSpPr>
        <p:spPr>
          <a:xfrm>
            <a:off x="0" y="5019266"/>
            <a:ext cx="9144000" cy="12423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xmlns="" val="259192016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9" name="矩形 8"/>
          <p:cNvSpPr/>
          <p:nvPr/>
        </p:nvSpPr>
        <p:spPr>
          <a:xfrm>
            <a:off x="1367588" y="1535529"/>
            <a:ext cx="1020210" cy="2195140"/>
          </a:xfrm>
          <a:prstGeom prst="rect">
            <a:avLst/>
          </a:prstGeom>
          <a:solidFill>
            <a:schemeClr val="bg2">
              <a:alpha val="34000"/>
            </a:schemeClr>
          </a:solid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3155689" y="1275606"/>
            <a:ext cx="4248472" cy="613699"/>
            <a:chOff x="2627784" y="1103245"/>
            <a:chExt cx="4248472" cy="613699"/>
          </a:xfrm>
        </p:grpSpPr>
        <p:grpSp>
          <p:nvGrpSpPr>
            <p:cNvPr id="6" name="组合 5"/>
            <p:cNvGrpSpPr/>
            <p:nvPr/>
          </p:nvGrpSpPr>
          <p:grpSpPr>
            <a:xfrm>
              <a:off x="2627784" y="1103245"/>
              <a:ext cx="4248472" cy="613699"/>
              <a:chOff x="2627784" y="1225429"/>
              <a:chExt cx="4248472" cy="613699"/>
            </a:xfrm>
          </p:grpSpPr>
          <p:sp>
            <p:nvSpPr>
              <p:cNvPr id="5" name="圆角矩形 4"/>
              <p:cNvSpPr/>
              <p:nvPr/>
            </p:nvSpPr>
            <p:spPr>
              <a:xfrm>
                <a:off x="3098152" y="1347612"/>
                <a:ext cx="3778104" cy="369332"/>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627784" y="1225429"/>
                <a:ext cx="621418" cy="613699"/>
                <a:chOff x="2411760" y="1347613"/>
                <a:chExt cx="621418" cy="613699"/>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411760" y="1347613"/>
                  <a:ext cx="621418" cy="613699"/>
                </a:xfrm>
                <a:prstGeom prst="rect">
                  <a:avLst/>
                </a:prstGeom>
              </p:spPr>
            </p:pic>
            <p:sp>
              <p:nvSpPr>
                <p:cNvPr id="3" name="TextBox 2"/>
                <p:cNvSpPr txBox="1"/>
                <p:nvPr/>
              </p:nvSpPr>
              <p:spPr>
                <a:xfrm>
                  <a:off x="2562810" y="1469796"/>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grpSp>
        </p:grpSp>
        <p:sp>
          <p:nvSpPr>
            <p:cNvPr id="7" name="矩形 6"/>
            <p:cNvSpPr/>
            <p:nvPr/>
          </p:nvSpPr>
          <p:spPr>
            <a:xfrm>
              <a:off x="3645768" y="1240817"/>
              <a:ext cx="2646878" cy="338554"/>
            </a:xfrm>
            <a:prstGeom prst="rect">
              <a:avLst/>
            </a:prstGeom>
          </p:spPr>
          <p:txBody>
            <a:bodyPr wrap="none">
              <a:spAutoFit/>
            </a:bodyPr>
            <a:lstStyle/>
            <a:p>
              <a:r>
                <a:rPr lang="zh-CN" altLang="en-US" sz="1600" dirty="0">
                  <a:latin typeface="微软雅黑" panose="020B0503020204020204" pitchFamily="34" charset="-122"/>
                  <a:ea typeface="微软雅黑" panose="020B0503020204020204" pitchFamily="34" charset="-122"/>
                </a:rPr>
                <a:t>这里</a:t>
              </a:r>
              <a:r>
                <a:rPr lang="zh-CN" altLang="en-US" sz="1600" dirty="0" smtClean="0">
                  <a:latin typeface="微软雅黑" panose="020B0503020204020204" pitchFamily="34" charset="-122"/>
                  <a:ea typeface="微软雅黑" panose="020B0503020204020204" pitchFamily="34" charset="-122"/>
                </a:rPr>
                <a:t>填写课件的大标题内容</a:t>
              </a:r>
              <a:endParaRPr lang="zh-CN" altLang="en-US" sz="1600" dirty="0">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3155689" y="1995686"/>
            <a:ext cx="4248472" cy="613699"/>
            <a:chOff x="2627784" y="1103245"/>
            <a:chExt cx="4248472" cy="613699"/>
          </a:xfrm>
        </p:grpSpPr>
        <p:grpSp>
          <p:nvGrpSpPr>
            <p:cNvPr id="48" name="组合 47"/>
            <p:cNvGrpSpPr/>
            <p:nvPr/>
          </p:nvGrpSpPr>
          <p:grpSpPr>
            <a:xfrm>
              <a:off x="2627784" y="1103245"/>
              <a:ext cx="4248472" cy="613699"/>
              <a:chOff x="2627784" y="1225429"/>
              <a:chExt cx="4248472" cy="613699"/>
            </a:xfrm>
          </p:grpSpPr>
          <p:sp>
            <p:nvSpPr>
              <p:cNvPr id="50" name="圆角矩形 49"/>
              <p:cNvSpPr/>
              <p:nvPr/>
            </p:nvSpPr>
            <p:spPr>
              <a:xfrm>
                <a:off x="3098152" y="1347612"/>
                <a:ext cx="3778104" cy="369332"/>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2627784" y="1225429"/>
                <a:ext cx="621418" cy="613699"/>
                <a:chOff x="2411760" y="1347613"/>
                <a:chExt cx="621418" cy="613699"/>
              </a:xfrm>
            </p:grpSpPr>
            <p:pic>
              <p:nvPicPr>
                <p:cNvPr id="52" name="图片 5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411760" y="1347613"/>
                  <a:ext cx="621418" cy="613699"/>
                </a:xfrm>
                <a:prstGeom prst="rect">
                  <a:avLst/>
                </a:prstGeom>
              </p:spPr>
            </p:pic>
            <p:sp>
              <p:nvSpPr>
                <p:cNvPr id="53" name="TextBox 52"/>
                <p:cNvSpPr txBox="1"/>
                <p:nvPr/>
              </p:nvSpPr>
              <p:spPr>
                <a:xfrm>
                  <a:off x="2562810" y="1469796"/>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grpSp>
        </p:grpSp>
        <p:sp>
          <p:nvSpPr>
            <p:cNvPr id="49" name="矩形 48"/>
            <p:cNvSpPr/>
            <p:nvPr/>
          </p:nvSpPr>
          <p:spPr>
            <a:xfrm>
              <a:off x="3645768" y="1240817"/>
              <a:ext cx="2646878" cy="338554"/>
            </a:xfrm>
            <a:prstGeom prst="rect">
              <a:avLst/>
            </a:prstGeom>
          </p:spPr>
          <p:txBody>
            <a:bodyPr wrap="none">
              <a:spAutoFit/>
            </a:bodyPr>
            <a:lstStyle/>
            <a:p>
              <a:r>
                <a:rPr lang="zh-CN" altLang="en-US" sz="1600" dirty="0">
                  <a:latin typeface="微软雅黑" panose="020B0503020204020204" pitchFamily="34" charset="-122"/>
                  <a:ea typeface="微软雅黑" panose="020B0503020204020204" pitchFamily="34" charset="-122"/>
                </a:rPr>
                <a:t>这里</a:t>
              </a:r>
              <a:r>
                <a:rPr lang="zh-CN" altLang="en-US" sz="1600" dirty="0" smtClean="0">
                  <a:latin typeface="微软雅黑" panose="020B0503020204020204" pitchFamily="34" charset="-122"/>
                  <a:ea typeface="微软雅黑" panose="020B0503020204020204" pitchFamily="34" charset="-122"/>
                </a:rPr>
                <a:t>填写课件的大标题内容</a:t>
              </a:r>
              <a:endParaRPr lang="zh-CN" altLang="en-US" sz="1600" dirty="0">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3155689" y="2715766"/>
            <a:ext cx="4248472" cy="613699"/>
            <a:chOff x="2627784" y="1103245"/>
            <a:chExt cx="4248472" cy="613699"/>
          </a:xfrm>
        </p:grpSpPr>
        <p:grpSp>
          <p:nvGrpSpPr>
            <p:cNvPr id="55" name="组合 54"/>
            <p:cNvGrpSpPr/>
            <p:nvPr/>
          </p:nvGrpSpPr>
          <p:grpSpPr>
            <a:xfrm>
              <a:off x="2627784" y="1103245"/>
              <a:ext cx="4248472" cy="613699"/>
              <a:chOff x="2627784" y="1225429"/>
              <a:chExt cx="4248472" cy="613699"/>
            </a:xfrm>
          </p:grpSpPr>
          <p:sp>
            <p:nvSpPr>
              <p:cNvPr id="57" name="圆角矩形 56"/>
              <p:cNvSpPr/>
              <p:nvPr/>
            </p:nvSpPr>
            <p:spPr>
              <a:xfrm>
                <a:off x="3098152" y="1347612"/>
                <a:ext cx="3778104" cy="369332"/>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2627784" y="1225429"/>
                <a:ext cx="621418" cy="613699"/>
                <a:chOff x="2411760" y="1347613"/>
                <a:chExt cx="621418" cy="613699"/>
              </a:xfrm>
            </p:grpSpPr>
            <p:pic>
              <p:nvPicPr>
                <p:cNvPr id="59" name="图片 5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411760" y="1347613"/>
                  <a:ext cx="621418" cy="613699"/>
                </a:xfrm>
                <a:prstGeom prst="rect">
                  <a:avLst/>
                </a:prstGeom>
              </p:spPr>
            </p:pic>
            <p:sp>
              <p:nvSpPr>
                <p:cNvPr id="60" name="TextBox 59"/>
                <p:cNvSpPr txBox="1"/>
                <p:nvPr/>
              </p:nvSpPr>
              <p:spPr>
                <a:xfrm>
                  <a:off x="2562810" y="1469796"/>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grpSp>
        </p:grpSp>
        <p:sp>
          <p:nvSpPr>
            <p:cNvPr id="56" name="矩形 55"/>
            <p:cNvSpPr/>
            <p:nvPr/>
          </p:nvSpPr>
          <p:spPr>
            <a:xfrm>
              <a:off x="3645768" y="1240817"/>
              <a:ext cx="2646878" cy="338554"/>
            </a:xfrm>
            <a:prstGeom prst="rect">
              <a:avLst/>
            </a:prstGeom>
          </p:spPr>
          <p:txBody>
            <a:bodyPr wrap="none">
              <a:spAutoFit/>
            </a:bodyPr>
            <a:lstStyle/>
            <a:p>
              <a:r>
                <a:rPr lang="zh-CN" altLang="en-US" sz="1600" dirty="0">
                  <a:latin typeface="微软雅黑" panose="020B0503020204020204" pitchFamily="34" charset="-122"/>
                  <a:ea typeface="微软雅黑" panose="020B0503020204020204" pitchFamily="34" charset="-122"/>
                </a:rPr>
                <a:t>这里</a:t>
              </a:r>
              <a:r>
                <a:rPr lang="zh-CN" altLang="en-US" sz="1600" dirty="0" smtClean="0">
                  <a:latin typeface="微软雅黑" panose="020B0503020204020204" pitchFamily="34" charset="-122"/>
                  <a:ea typeface="微软雅黑" panose="020B0503020204020204" pitchFamily="34" charset="-122"/>
                </a:rPr>
                <a:t>填写课件的大标题内容</a:t>
              </a:r>
              <a:endParaRPr lang="zh-CN" altLang="en-US" sz="1600" dirty="0">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3155689" y="3435846"/>
            <a:ext cx="4248472" cy="613699"/>
            <a:chOff x="2627784" y="1103245"/>
            <a:chExt cx="4248472" cy="613699"/>
          </a:xfrm>
        </p:grpSpPr>
        <p:grpSp>
          <p:nvGrpSpPr>
            <p:cNvPr id="62" name="组合 61"/>
            <p:cNvGrpSpPr/>
            <p:nvPr/>
          </p:nvGrpSpPr>
          <p:grpSpPr>
            <a:xfrm>
              <a:off x="2627784" y="1103245"/>
              <a:ext cx="4248472" cy="613699"/>
              <a:chOff x="2627784" y="1225429"/>
              <a:chExt cx="4248472" cy="613699"/>
            </a:xfrm>
          </p:grpSpPr>
          <p:sp>
            <p:nvSpPr>
              <p:cNvPr id="64" name="圆角矩形 63"/>
              <p:cNvSpPr/>
              <p:nvPr/>
            </p:nvSpPr>
            <p:spPr>
              <a:xfrm>
                <a:off x="3098152" y="1347612"/>
                <a:ext cx="3778104" cy="369332"/>
              </a:xfrm>
              <a:prstGeom prst="roundRect">
                <a:avLst>
                  <a:gd name="adj" fmla="val 24409"/>
                </a:avLst>
              </a:prstGeom>
              <a:solidFill>
                <a:schemeClr val="accent4">
                  <a:alpha val="34000"/>
                </a:scheme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2627784" y="1225429"/>
                <a:ext cx="621418" cy="613699"/>
                <a:chOff x="2411760" y="1347613"/>
                <a:chExt cx="621418" cy="613699"/>
              </a:xfrm>
            </p:grpSpPr>
            <p:pic>
              <p:nvPicPr>
                <p:cNvPr id="66" name="图片 6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411760" y="1347613"/>
                  <a:ext cx="621418" cy="613699"/>
                </a:xfrm>
                <a:prstGeom prst="rect">
                  <a:avLst/>
                </a:prstGeom>
              </p:spPr>
            </p:pic>
            <p:sp>
              <p:nvSpPr>
                <p:cNvPr id="67" name="TextBox 66"/>
                <p:cNvSpPr txBox="1"/>
                <p:nvPr/>
              </p:nvSpPr>
              <p:spPr>
                <a:xfrm>
                  <a:off x="2562810" y="1469796"/>
                  <a:ext cx="319318" cy="36933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grpSp>
        </p:grpSp>
        <p:sp>
          <p:nvSpPr>
            <p:cNvPr id="63" name="矩形 62"/>
            <p:cNvSpPr/>
            <p:nvPr/>
          </p:nvSpPr>
          <p:spPr>
            <a:xfrm>
              <a:off x="3645768" y="1240817"/>
              <a:ext cx="2646878" cy="338554"/>
            </a:xfrm>
            <a:prstGeom prst="rect">
              <a:avLst/>
            </a:prstGeom>
          </p:spPr>
          <p:txBody>
            <a:bodyPr wrap="none">
              <a:spAutoFit/>
            </a:bodyPr>
            <a:lstStyle/>
            <a:p>
              <a:r>
                <a:rPr lang="zh-CN" altLang="en-US" sz="1600" dirty="0">
                  <a:latin typeface="微软雅黑" panose="020B0503020204020204" pitchFamily="34" charset="-122"/>
                  <a:ea typeface="微软雅黑" panose="020B0503020204020204" pitchFamily="34" charset="-122"/>
                </a:rPr>
                <a:t>这里</a:t>
              </a:r>
              <a:r>
                <a:rPr lang="zh-CN" altLang="en-US" sz="1600" dirty="0" smtClean="0">
                  <a:latin typeface="微软雅黑" panose="020B0503020204020204" pitchFamily="34" charset="-122"/>
                  <a:ea typeface="微软雅黑" panose="020B0503020204020204" pitchFamily="34" charset="-122"/>
                </a:rPr>
                <a:t>填写课件的大标题内容</a:t>
              </a:r>
              <a:endParaRPr lang="zh-CN" altLang="en-US" sz="1600" dirty="0">
                <a:latin typeface="微软雅黑" panose="020B0503020204020204" pitchFamily="34" charset="-122"/>
                <a:ea typeface="微软雅黑" panose="020B0503020204020204" pitchFamily="34" charset="-122"/>
              </a:endParaRPr>
            </a:p>
          </p:txBody>
        </p:sp>
      </p:grpSp>
      <p:sp>
        <p:nvSpPr>
          <p:cNvPr id="68" name="矩形 67"/>
          <p:cNvSpPr/>
          <p:nvPr/>
        </p:nvSpPr>
        <p:spPr>
          <a:xfrm>
            <a:off x="1367588" y="1607011"/>
            <a:ext cx="1020210" cy="2123658"/>
          </a:xfrm>
          <a:prstGeom prst="rect">
            <a:avLst/>
          </a:prstGeom>
          <a:noFill/>
        </p:spPr>
        <p:txBody>
          <a:bodyPr wrap="square">
            <a:spAutoFit/>
          </a:bodyPr>
          <a:lstStyle/>
          <a:p>
            <a:pPr algn="just"/>
            <a:r>
              <a:rPr lang="zh-CN" altLang="en-US" sz="6600" b="1" dirty="0" smtClean="0">
                <a:solidFill>
                  <a:schemeClr val="tx2">
                    <a:lumMod val="50000"/>
                  </a:schemeClr>
                </a:solidFill>
                <a:latin typeface="微软雅黑" panose="020B0503020204020204" pitchFamily="34" charset="-122"/>
                <a:ea typeface="微软雅黑" panose="020B0503020204020204" pitchFamily="34" charset="-122"/>
              </a:rPr>
              <a:t>目录</a:t>
            </a:r>
            <a:endParaRPr lang="en-US" altLang="zh-CN" sz="6600" b="1" dirty="0" smtClean="0">
              <a:solidFill>
                <a:schemeClr val="tx2">
                  <a:lumMod val="50000"/>
                </a:schemeClr>
              </a:solidFill>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1942953">
            <a:off x="2103418" y="3410277"/>
            <a:ext cx="568759" cy="653555"/>
          </a:xfrm>
          <a:prstGeom prst="rect">
            <a:avLst/>
          </a:prstGeom>
        </p:spPr>
      </p:pic>
      <p:pic>
        <p:nvPicPr>
          <p:cNvPr id="69" name="图片 6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942953">
            <a:off x="1194994" y="1337202"/>
            <a:ext cx="345190" cy="396654"/>
          </a:xfrm>
          <a:prstGeom prst="rect">
            <a:avLst/>
          </a:prstGeom>
        </p:spPr>
      </p:pic>
    </p:spTree>
    <p:extLst>
      <p:ext uri="{BB962C8B-B14F-4D97-AF65-F5344CB8AC3E}">
        <p14:creationId xmlns:p14="http://schemas.microsoft.com/office/powerpoint/2010/main" xmlns="" val="3550526606"/>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fade">
                                      <p:cBhvr>
                                        <p:cTn id="11" dur="400"/>
                                        <p:tgtEl>
                                          <p:spTgt spid="68"/>
                                        </p:tgtEl>
                                      </p:cBhvr>
                                    </p:animEffect>
                                    <p:anim calcmode="lin" valueType="num">
                                      <p:cBhvr>
                                        <p:cTn id="12" dur="400" fill="hold"/>
                                        <p:tgtEl>
                                          <p:spTgt spid="68"/>
                                        </p:tgtEl>
                                        <p:attrNameLst>
                                          <p:attrName>ppt_x</p:attrName>
                                        </p:attrNameLst>
                                      </p:cBhvr>
                                      <p:tavLst>
                                        <p:tav tm="0">
                                          <p:val>
                                            <p:strVal val="#ppt_x"/>
                                          </p:val>
                                        </p:tav>
                                        <p:tav tm="100000">
                                          <p:val>
                                            <p:strVal val="#ppt_x"/>
                                          </p:val>
                                        </p:tav>
                                      </p:tavLst>
                                    </p:anim>
                                    <p:anim calcmode="lin" valueType="num">
                                      <p:cBhvr>
                                        <p:cTn id="13" dur="400" fill="hold"/>
                                        <p:tgtEl>
                                          <p:spTgt spid="68"/>
                                        </p:tgtEl>
                                        <p:attrNameLst>
                                          <p:attrName>ppt_y</p:attrName>
                                        </p:attrNameLst>
                                      </p:cBhvr>
                                      <p:tavLst>
                                        <p:tav tm="0">
                                          <p:val>
                                            <p:strVal val="#ppt_y+.1"/>
                                          </p:val>
                                        </p:tav>
                                        <p:tav tm="100000">
                                          <p:val>
                                            <p:strVal val="#ppt_y"/>
                                          </p:val>
                                        </p:tav>
                                      </p:tavLst>
                                    </p:anim>
                                  </p:childTnLst>
                                </p:cTn>
                              </p:par>
                            </p:childTnLst>
                          </p:cTn>
                        </p:par>
                        <p:par>
                          <p:cTn id="14" fill="hold">
                            <p:stCondLst>
                              <p:cond delay="9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300" fill="hold"/>
                                        <p:tgtEl>
                                          <p:spTgt spid="10"/>
                                        </p:tgtEl>
                                        <p:attrNameLst>
                                          <p:attrName>ppt_w</p:attrName>
                                        </p:attrNameLst>
                                      </p:cBhvr>
                                      <p:tavLst>
                                        <p:tav tm="0">
                                          <p:val>
                                            <p:fltVal val="0"/>
                                          </p:val>
                                        </p:tav>
                                        <p:tav tm="100000">
                                          <p:val>
                                            <p:strVal val="#ppt_w"/>
                                          </p:val>
                                        </p:tav>
                                      </p:tavLst>
                                    </p:anim>
                                    <p:anim calcmode="lin" valueType="num">
                                      <p:cBhvr>
                                        <p:cTn id="18" dur="300" fill="hold"/>
                                        <p:tgtEl>
                                          <p:spTgt spid="10"/>
                                        </p:tgtEl>
                                        <p:attrNameLst>
                                          <p:attrName>ppt_h</p:attrName>
                                        </p:attrNameLst>
                                      </p:cBhvr>
                                      <p:tavLst>
                                        <p:tav tm="0">
                                          <p:val>
                                            <p:fltVal val="0"/>
                                          </p:val>
                                        </p:tav>
                                        <p:tav tm="100000">
                                          <p:val>
                                            <p:strVal val="#ppt_h"/>
                                          </p:val>
                                        </p:tav>
                                      </p:tavLst>
                                    </p:anim>
                                    <p:animEffect transition="in" filter="fade">
                                      <p:cBhvr>
                                        <p:cTn id="19" dur="300"/>
                                        <p:tgtEl>
                                          <p:spTgt spid="10"/>
                                        </p:tgtEl>
                                      </p:cBhvr>
                                    </p:animEffect>
                                  </p:childTnLst>
                                </p:cTn>
                              </p:par>
                            </p:childTnLst>
                          </p:cTn>
                        </p:par>
                        <p:par>
                          <p:cTn id="20" fill="hold">
                            <p:stCondLst>
                              <p:cond delay="1200"/>
                            </p:stCondLst>
                            <p:childTnLst>
                              <p:par>
                                <p:cTn id="21" presetID="53" presetClass="entr" presetSubtype="16"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p:cTn id="23" dur="300" fill="hold"/>
                                        <p:tgtEl>
                                          <p:spTgt spid="69"/>
                                        </p:tgtEl>
                                        <p:attrNameLst>
                                          <p:attrName>ppt_w</p:attrName>
                                        </p:attrNameLst>
                                      </p:cBhvr>
                                      <p:tavLst>
                                        <p:tav tm="0">
                                          <p:val>
                                            <p:fltVal val="0"/>
                                          </p:val>
                                        </p:tav>
                                        <p:tav tm="100000">
                                          <p:val>
                                            <p:strVal val="#ppt_w"/>
                                          </p:val>
                                        </p:tav>
                                      </p:tavLst>
                                    </p:anim>
                                    <p:anim calcmode="lin" valueType="num">
                                      <p:cBhvr>
                                        <p:cTn id="24" dur="300" fill="hold"/>
                                        <p:tgtEl>
                                          <p:spTgt spid="69"/>
                                        </p:tgtEl>
                                        <p:attrNameLst>
                                          <p:attrName>ppt_h</p:attrName>
                                        </p:attrNameLst>
                                      </p:cBhvr>
                                      <p:tavLst>
                                        <p:tav tm="0">
                                          <p:val>
                                            <p:fltVal val="0"/>
                                          </p:val>
                                        </p:tav>
                                        <p:tav tm="100000">
                                          <p:val>
                                            <p:strVal val="#ppt_h"/>
                                          </p:val>
                                        </p:tav>
                                      </p:tavLst>
                                    </p:anim>
                                    <p:animEffect transition="in" filter="fade">
                                      <p:cBhvr>
                                        <p:cTn id="25" dur="300"/>
                                        <p:tgtEl>
                                          <p:spTgt spid="69"/>
                                        </p:tgtEl>
                                      </p:cBhvr>
                                    </p:animEffect>
                                  </p:childTnLst>
                                </p:cTn>
                              </p:par>
                            </p:childTnLst>
                          </p:cTn>
                        </p:par>
                        <p:par>
                          <p:cTn id="26" fill="hold">
                            <p:stCondLst>
                              <p:cond delay="1500"/>
                            </p:stCondLst>
                            <p:childTnLst>
                              <p:par>
                                <p:cTn id="27" presetID="12" presetClass="entr" presetSubtype="4"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400"/>
                                        <p:tgtEl>
                                          <p:spTgt spid="8"/>
                                        </p:tgtEl>
                                        <p:attrNameLst>
                                          <p:attrName>ppt_y</p:attrName>
                                        </p:attrNameLst>
                                      </p:cBhvr>
                                      <p:tavLst>
                                        <p:tav tm="0">
                                          <p:val>
                                            <p:strVal val="#ppt_y+#ppt_h*1.125000"/>
                                          </p:val>
                                        </p:tav>
                                        <p:tav tm="100000">
                                          <p:val>
                                            <p:strVal val="#ppt_y"/>
                                          </p:val>
                                        </p:tav>
                                      </p:tavLst>
                                    </p:anim>
                                    <p:animEffect transition="in" filter="wipe(up)">
                                      <p:cBhvr>
                                        <p:cTn id="30" dur="400"/>
                                        <p:tgtEl>
                                          <p:spTgt spid="8"/>
                                        </p:tgtEl>
                                      </p:cBhvr>
                                    </p:animEffect>
                                  </p:childTnLst>
                                </p:cTn>
                              </p:par>
                            </p:childTnLst>
                          </p:cTn>
                        </p:par>
                        <p:par>
                          <p:cTn id="31" fill="hold">
                            <p:stCondLst>
                              <p:cond delay="1900"/>
                            </p:stCondLst>
                            <p:childTnLst>
                              <p:par>
                                <p:cTn id="32" presetID="12" presetClass="entr" presetSubtype="4" fill="hold" nodeType="after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400"/>
                                        <p:tgtEl>
                                          <p:spTgt spid="47"/>
                                        </p:tgtEl>
                                        <p:attrNameLst>
                                          <p:attrName>ppt_y</p:attrName>
                                        </p:attrNameLst>
                                      </p:cBhvr>
                                      <p:tavLst>
                                        <p:tav tm="0">
                                          <p:val>
                                            <p:strVal val="#ppt_y+#ppt_h*1.125000"/>
                                          </p:val>
                                        </p:tav>
                                        <p:tav tm="100000">
                                          <p:val>
                                            <p:strVal val="#ppt_y"/>
                                          </p:val>
                                        </p:tav>
                                      </p:tavLst>
                                    </p:anim>
                                    <p:animEffect transition="in" filter="wipe(up)">
                                      <p:cBhvr>
                                        <p:cTn id="35" dur="400"/>
                                        <p:tgtEl>
                                          <p:spTgt spid="47"/>
                                        </p:tgtEl>
                                      </p:cBhvr>
                                    </p:animEffect>
                                  </p:childTnLst>
                                </p:cTn>
                              </p:par>
                            </p:childTnLst>
                          </p:cTn>
                        </p:par>
                        <p:par>
                          <p:cTn id="36" fill="hold">
                            <p:stCondLst>
                              <p:cond delay="2300"/>
                            </p:stCondLst>
                            <p:childTnLst>
                              <p:par>
                                <p:cTn id="37" presetID="12" presetClass="entr" presetSubtype="4"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400"/>
                                        <p:tgtEl>
                                          <p:spTgt spid="54"/>
                                        </p:tgtEl>
                                        <p:attrNameLst>
                                          <p:attrName>ppt_y</p:attrName>
                                        </p:attrNameLst>
                                      </p:cBhvr>
                                      <p:tavLst>
                                        <p:tav tm="0">
                                          <p:val>
                                            <p:strVal val="#ppt_y+#ppt_h*1.125000"/>
                                          </p:val>
                                        </p:tav>
                                        <p:tav tm="100000">
                                          <p:val>
                                            <p:strVal val="#ppt_y"/>
                                          </p:val>
                                        </p:tav>
                                      </p:tavLst>
                                    </p:anim>
                                    <p:animEffect transition="in" filter="wipe(up)">
                                      <p:cBhvr>
                                        <p:cTn id="40" dur="400"/>
                                        <p:tgtEl>
                                          <p:spTgt spid="54"/>
                                        </p:tgtEl>
                                      </p:cBhvr>
                                    </p:animEffect>
                                  </p:childTnLst>
                                </p:cTn>
                              </p:par>
                            </p:childTnLst>
                          </p:cTn>
                        </p:par>
                        <p:par>
                          <p:cTn id="41" fill="hold">
                            <p:stCondLst>
                              <p:cond delay="2700"/>
                            </p:stCondLst>
                            <p:childTnLst>
                              <p:par>
                                <p:cTn id="42" presetID="12" presetClass="entr" presetSubtype="4"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400"/>
                                        <p:tgtEl>
                                          <p:spTgt spid="61"/>
                                        </p:tgtEl>
                                        <p:attrNameLst>
                                          <p:attrName>ppt_y</p:attrName>
                                        </p:attrNameLst>
                                      </p:cBhvr>
                                      <p:tavLst>
                                        <p:tav tm="0">
                                          <p:val>
                                            <p:strVal val="#ppt_y+#ppt_h*1.125000"/>
                                          </p:val>
                                        </p:tav>
                                        <p:tav tm="100000">
                                          <p:val>
                                            <p:strVal val="#ppt_y"/>
                                          </p:val>
                                        </p:tav>
                                      </p:tavLst>
                                    </p:anim>
                                    <p:animEffect transition="in" filter="wipe(up)">
                                      <p:cBhvr>
                                        <p:cTn id="45" dur="4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596016" y="1138778"/>
            <a:ext cx="1619621" cy="1510609"/>
            <a:chOff x="2555776" y="1138778"/>
            <a:chExt cx="1619621" cy="1510609"/>
          </a:xfrm>
        </p:grpSpPr>
        <p:sp>
          <p:nvSpPr>
            <p:cNvPr id="91" name="Freeform 12"/>
            <p:cNvSpPr>
              <a:spLocks noChangeArrowheads="1"/>
            </p:cNvSpPr>
            <p:nvPr/>
          </p:nvSpPr>
          <p:spPr bwMode="auto">
            <a:xfrm>
              <a:off x="2613277" y="1138778"/>
              <a:ext cx="1562120" cy="1510609"/>
            </a:xfrm>
            <a:custGeom>
              <a:avLst/>
              <a:gdLst>
                <a:gd name="T0" fmla="*/ 552 w 552"/>
                <a:gd name="T1" fmla="*/ 299 h 534"/>
                <a:gd name="T2" fmla="*/ 552 w 552"/>
                <a:gd name="T3" fmla="*/ 0 h 534"/>
                <a:gd name="T4" fmla="*/ 0 w 552"/>
                <a:gd name="T5" fmla="*/ 0 h 534"/>
                <a:gd name="T6" fmla="*/ 0 w 552"/>
                <a:gd name="T7" fmla="*/ 534 h 534"/>
                <a:gd name="T8" fmla="*/ 332 w 552"/>
                <a:gd name="T9" fmla="*/ 534 h 534"/>
                <a:gd name="T10" fmla="*/ 552 w 552"/>
                <a:gd name="T11" fmla="*/ 299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552" y="299"/>
                  </a:moveTo>
                  <a:cubicBezTo>
                    <a:pt x="552" y="0"/>
                    <a:pt x="552" y="0"/>
                    <a:pt x="552" y="0"/>
                  </a:cubicBezTo>
                  <a:cubicBezTo>
                    <a:pt x="0" y="0"/>
                    <a:pt x="0" y="0"/>
                    <a:pt x="0" y="0"/>
                  </a:cubicBezTo>
                  <a:cubicBezTo>
                    <a:pt x="0" y="534"/>
                    <a:pt x="0" y="534"/>
                    <a:pt x="0" y="534"/>
                  </a:cubicBezTo>
                  <a:cubicBezTo>
                    <a:pt x="332" y="534"/>
                    <a:pt x="332" y="534"/>
                    <a:pt x="332" y="534"/>
                  </a:cubicBezTo>
                  <a:cubicBezTo>
                    <a:pt x="355" y="420"/>
                    <a:pt x="441" y="329"/>
                    <a:pt x="552" y="299"/>
                  </a:cubicBezTo>
                  <a:close/>
                </a:path>
              </a:pathLst>
            </a:custGeom>
            <a:solidFill>
              <a:schemeClr val="accent3"/>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383838"/>
                </a:solidFill>
                <a:effectLst/>
                <a:uLnTx/>
                <a:uFillTx/>
                <a:latin typeface="Calibri" pitchFamily="34" charset="0"/>
                <a:cs typeface="Calibri" pitchFamily="34" charset="0"/>
                <a:sym typeface="Calibri" pitchFamily="34" charset="0"/>
              </a:endParaRPr>
            </a:p>
          </p:txBody>
        </p:sp>
        <p:sp>
          <p:nvSpPr>
            <p:cNvPr id="94" name="AutoShape 64"/>
            <p:cNvSpPr>
              <a:spLocks noChangeArrowheads="1"/>
            </p:cNvSpPr>
            <p:nvPr/>
          </p:nvSpPr>
          <p:spPr bwMode="auto">
            <a:xfrm>
              <a:off x="2565360" y="1304094"/>
              <a:ext cx="1322531" cy="802623"/>
            </a:xfrm>
            <a:prstGeom prst="roundRect">
              <a:avLst>
                <a:gd name="adj" fmla="val 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cmpd="sng">
                  <a:solidFill>
                    <a:srgbClr val="000000"/>
                  </a:solidFill>
                  <a:bevel/>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smtClean="0">
                  <a:ln>
                    <a:noFill/>
                  </a:ln>
                  <a:solidFill>
                    <a:srgbClr val="FFFFFF"/>
                  </a:solidFill>
                  <a:effectLst/>
                  <a:uLnTx/>
                  <a:uFillTx/>
                  <a:ea typeface="Gulim" pitchFamily="34" charset="-127"/>
                  <a:sym typeface="Arial" pitchFamily="34" charset="0"/>
                </a:rPr>
                <a:t>S</a:t>
              </a:r>
              <a:endParaRPr kumimoji="0" lang="zh-CN" altLang="en-US" sz="6600" b="0" i="0" u="none" strike="noStrike" kern="0" cap="none" spc="0" normalizeH="0" baseline="0" noProof="0" dirty="0" smtClean="0">
                <a:ln>
                  <a:noFill/>
                </a:ln>
                <a:solidFill>
                  <a:sysClr val="windowText" lastClr="000000"/>
                </a:solidFill>
                <a:effectLst/>
                <a:uLnTx/>
                <a:uFillTx/>
              </a:endParaRPr>
            </a:p>
          </p:txBody>
        </p:sp>
        <p:sp>
          <p:nvSpPr>
            <p:cNvPr id="95" name="AutoShape 64"/>
            <p:cNvSpPr>
              <a:spLocks noChangeArrowheads="1"/>
            </p:cNvSpPr>
            <p:nvPr/>
          </p:nvSpPr>
          <p:spPr bwMode="auto">
            <a:xfrm>
              <a:off x="2555776" y="2051612"/>
              <a:ext cx="1332114" cy="282715"/>
            </a:xfrm>
            <a:prstGeom prst="roundRect">
              <a:avLst>
                <a:gd name="adj" fmla="val 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cmpd="sng">
                  <a:solidFill>
                    <a:srgbClr val="000000"/>
                  </a:solidFill>
                  <a:bevel/>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srgbClr val="FFFFFF"/>
                  </a:solidFill>
                  <a:effectLst/>
                  <a:uLnTx/>
                  <a:uFillTx/>
                  <a:ea typeface="Gulim" pitchFamily="34" charset="-127"/>
                  <a:sym typeface="Arial" pitchFamily="34" charset="0"/>
                </a:rPr>
                <a:t>Strengths</a:t>
              </a: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6" name="组合 15"/>
          <p:cNvGrpSpPr/>
          <p:nvPr/>
        </p:nvGrpSpPr>
        <p:grpSpPr>
          <a:xfrm>
            <a:off x="4656481" y="1131590"/>
            <a:ext cx="1562120" cy="1510609"/>
            <a:chOff x="4616241" y="1131590"/>
            <a:chExt cx="1562120" cy="1510609"/>
          </a:xfrm>
        </p:grpSpPr>
        <p:sp>
          <p:nvSpPr>
            <p:cNvPr id="89" name="Freeform 6"/>
            <p:cNvSpPr>
              <a:spLocks noChangeArrowheads="1"/>
            </p:cNvSpPr>
            <p:nvPr/>
          </p:nvSpPr>
          <p:spPr bwMode="auto">
            <a:xfrm>
              <a:off x="4616241" y="1131590"/>
              <a:ext cx="1562120" cy="1510609"/>
            </a:xfrm>
            <a:custGeom>
              <a:avLst/>
              <a:gdLst>
                <a:gd name="T0" fmla="*/ 0 w 552"/>
                <a:gd name="T1" fmla="*/ 0 h 534"/>
                <a:gd name="T2" fmla="*/ 0 w 552"/>
                <a:gd name="T3" fmla="*/ 298 h 534"/>
                <a:gd name="T4" fmla="*/ 221 w 552"/>
                <a:gd name="T5" fmla="*/ 534 h 534"/>
                <a:gd name="T6" fmla="*/ 552 w 552"/>
                <a:gd name="T7" fmla="*/ 534 h 534"/>
                <a:gd name="T8" fmla="*/ 552 w 552"/>
                <a:gd name="T9" fmla="*/ 0 h 534"/>
                <a:gd name="T10" fmla="*/ 0 w 552"/>
                <a:gd name="T11" fmla="*/ 0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0" y="0"/>
                  </a:moveTo>
                  <a:cubicBezTo>
                    <a:pt x="0" y="298"/>
                    <a:pt x="0" y="298"/>
                    <a:pt x="0" y="298"/>
                  </a:cubicBezTo>
                  <a:cubicBezTo>
                    <a:pt x="112" y="328"/>
                    <a:pt x="198" y="420"/>
                    <a:pt x="221" y="534"/>
                  </a:cubicBezTo>
                  <a:cubicBezTo>
                    <a:pt x="552" y="534"/>
                    <a:pt x="552" y="534"/>
                    <a:pt x="552" y="534"/>
                  </a:cubicBezTo>
                  <a:cubicBezTo>
                    <a:pt x="552" y="0"/>
                    <a:pt x="552" y="0"/>
                    <a:pt x="552" y="0"/>
                  </a:cubicBezTo>
                  <a:lnTo>
                    <a:pt x="0" y="0"/>
                  </a:lnTo>
                  <a:close/>
                </a:path>
              </a:pathLst>
            </a:custGeom>
            <a:solidFill>
              <a:schemeClr val="accent3"/>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383838"/>
                </a:solidFill>
                <a:effectLst/>
                <a:uLnTx/>
                <a:uFillTx/>
                <a:latin typeface="Calibri" pitchFamily="34" charset="0"/>
                <a:cs typeface="Calibri" pitchFamily="34" charset="0"/>
                <a:sym typeface="Calibri" pitchFamily="34" charset="0"/>
              </a:endParaRPr>
            </a:p>
          </p:txBody>
        </p:sp>
        <p:sp>
          <p:nvSpPr>
            <p:cNvPr id="96" name="AutoShape 64"/>
            <p:cNvSpPr>
              <a:spLocks noChangeArrowheads="1"/>
            </p:cNvSpPr>
            <p:nvPr/>
          </p:nvSpPr>
          <p:spPr bwMode="auto">
            <a:xfrm>
              <a:off x="4798328" y="1246593"/>
              <a:ext cx="1380032" cy="802623"/>
            </a:xfrm>
            <a:prstGeom prst="roundRect">
              <a:avLst>
                <a:gd name="adj" fmla="val 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cmpd="sng">
                  <a:solidFill>
                    <a:srgbClr val="000000"/>
                  </a:solidFill>
                  <a:bevel/>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smtClean="0">
                  <a:ln>
                    <a:noFill/>
                  </a:ln>
                  <a:solidFill>
                    <a:srgbClr val="FFFFFF"/>
                  </a:solidFill>
                  <a:effectLst/>
                  <a:uLnTx/>
                  <a:uFillTx/>
                  <a:ea typeface="Gulim" pitchFamily="34" charset="-127"/>
                  <a:sym typeface="Arial" pitchFamily="34" charset="0"/>
                </a:rPr>
                <a:t>W</a:t>
              </a:r>
              <a:endParaRPr kumimoji="0" lang="zh-CN" altLang="en-US" sz="6600" b="0" i="0" u="none" strike="noStrike" kern="0" cap="none" spc="0" normalizeH="0" baseline="0" noProof="0" dirty="0" smtClean="0">
                <a:ln>
                  <a:noFill/>
                </a:ln>
                <a:solidFill>
                  <a:sysClr val="windowText" lastClr="000000"/>
                </a:solidFill>
                <a:effectLst/>
                <a:uLnTx/>
                <a:uFillTx/>
              </a:endParaRPr>
            </a:p>
          </p:txBody>
        </p:sp>
        <p:sp>
          <p:nvSpPr>
            <p:cNvPr id="99" name="AutoShape 64"/>
            <p:cNvSpPr>
              <a:spLocks noChangeArrowheads="1"/>
            </p:cNvSpPr>
            <p:nvPr/>
          </p:nvSpPr>
          <p:spPr bwMode="auto">
            <a:xfrm>
              <a:off x="4807912" y="1994110"/>
              <a:ext cx="1332114" cy="282715"/>
            </a:xfrm>
            <a:prstGeom prst="roundRect">
              <a:avLst>
                <a:gd name="adj" fmla="val 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cmpd="sng">
                  <a:solidFill>
                    <a:srgbClr val="000000"/>
                  </a:solidFill>
                  <a:bevel/>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srgbClr val="FFFFFF"/>
                  </a:solidFill>
                  <a:effectLst/>
                  <a:uLnTx/>
                  <a:uFillTx/>
                  <a:ea typeface="Gulim" pitchFamily="34" charset="-127"/>
                  <a:sym typeface="Arial" pitchFamily="34" charset="0"/>
                </a:rPr>
                <a:t>Weaknesses</a:t>
              </a: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5" name="组合 14"/>
          <p:cNvGrpSpPr/>
          <p:nvPr/>
        </p:nvGrpSpPr>
        <p:grpSpPr>
          <a:xfrm>
            <a:off x="2653517" y="2977623"/>
            <a:ext cx="1562120" cy="1510608"/>
            <a:chOff x="2613277" y="2977623"/>
            <a:chExt cx="1562120" cy="1510608"/>
          </a:xfrm>
        </p:grpSpPr>
        <p:sp>
          <p:nvSpPr>
            <p:cNvPr id="92" name="Freeform 16"/>
            <p:cNvSpPr>
              <a:spLocks noChangeArrowheads="1"/>
            </p:cNvSpPr>
            <p:nvPr/>
          </p:nvSpPr>
          <p:spPr bwMode="auto">
            <a:xfrm>
              <a:off x="2613277" y="2977623"/>
              <a:ext cx="1562120" cy="1510608"/>
            </a:xfrm>
            <a:custGeom>
              <a:avLst/>
              <a:gdLst>
                <a:gd name="T0" fmla="*/ 332 w 552"/>
                <a:gd name="T1" fmla="*/ 0 h 534"/>
                <a:gd name="T2" fmla="*/ 0 w 552"/>
                <a:gd name="T3" fmla="*/ 0 h 534"/>
                <a:gd name="T4" fmla="*/ 0 w 552"/>
                <a:gd name="T5" fmla="*/ 534 h 534"/>
                <a:gd name="T6" fmla="*/ 552 w 552"/>
                <a:gd name="T7" fmla="*/ 534 h 534"/>
                <a:gd name="T8" fmla="*/ 552 w 552"/>
                <a:gd name="T9" fmla="*/ 237 h 534"/>
                <a:gd name="T10" fmla="*/ 332 w 552"/>
                <a:gd name="T11" fmla="*/ 0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332" y="0"/>
                  </a:moveTo>
                  <a:cubicBezTo>
                    <a:pt x="0" y="0"/>
                    <a:pt x="0" y="0"/>
                    <a:pt x="0" y="0"/>
                  </a:cubicBezTo>
                  <a:cubicBezTo>
                    <a:pt x="0" y="534"/>
                    <a:pt x="0" y="534"/>
                    <a:pt x="0" y="534"/>
                  </a:cubicBezTo>
                  <a:cubicBezTo>
                    <a:pt x="552" y="534"/>
                    <a:pt x="552" y="534"/>
                    <a:pt x="552" y="534"/>
                  </a:cubicBezTo>
                  <a:cubicBezTo>
                    <a:pt x="552" y="237"/>
                    <a:pt x="552" y="237"/>
                    <a:pt x="552" y="237"/>
                  </a:cubicBezTo>
                  <a:cubicBezTo>
                    <a:pt x="440" y="206"/>
                    <a:pt x="354" y="115"/>
                    <a:pt x="332" y="0"/>
                  </a:cubicBezTo>
                  <a:close/>
                </a:path>
              </a:pathLst>
            </a:custGeom>
            <a:solidFill>
              <a:schemeClr val="accent3"/>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383838"/>
                </a:solidFill>
                <a:effectLst/>
                <a:uLnTx/>
                <a:uFillTx/>
                <a:latin typeface="Calibri" pitchFamily="34" charset="0"/>
                <a:cs typeface="Calibri" pitchFamily="34" charset="0"/>
                <a:sym typeface="Calibri" pitchFamily="34" charset="0"/>
              </a:endParaRPr>
            </a:p>
          </p:txBody>
        </p:sp>
        <p:sp>
          <p:nvSpPr>
            <p:cNvPr id="97" name="AutoShape 64"/>
            <p:cNvSpPr>
              <a:spLocks noChangeArrowheads="1"/>
            </p:cNvSpPr>
            <p:nvPr/>
          </p:nvSpPr>
          <p:spPr bwMode="auto">
            <a:xfrm>
              <a:off x="2622861" y="3338204"/>
              <a:ext cx="1322531" cy="802623"/>
            </a:xfrm>
            <a:prstGeom prst="roundRect">
              <a:avLst>
                <a:gd name="adj" fmla="val 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cmpd="sng">
                  <a:solidFill>
                    <a:srgbClr val="000000"/>
                  </a:solidFill>
                  <a:bevel/>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smtClean="0">
                  <a:ln>
                    <a:noFill/>
                  </a:ln>
                  <a:solidFill>
                    <a:srgbClr val="FFFFFF"/>
                  </a:solidFill>
                  <a:effectLst/>
                  <a:uLnTx/>
                  <a:uFillTx/>
                  <a:ea typeface="Gulim" pitchFamily="34" charset="-127"/>
                  <a:sym typeface="Arial" pitchFamily="34" charset="0"/>
                </a:rPr>
                <a:t>O</a:t>
              </a:r>
              <a:endParaRPr kumimoji="0" lang="zh-CN" altLang="en-US" sz="6600" b="0" i="0" u="none" strike="noStrike" kern="0" cap="none" spc="0" normalizeH="0" baseline="0" noProof="0" dirty="0" smtClean="0">
                <a:ln>
                  <a:noFill/>
                </a:ln>
                <a:solidFill>
                  <a:sysClr val="windowText" lastClr="000000"/>
                </a:solidFill>
                <a:effectLst/>
                <a:uLnTx/>
                <a:uFillTx/>
              </a:endParaRPr>
            </a:p>
          </p:txBody>
        </p:sp>
        <p:sp>
          <p:nvSpPr>
            <p:cNvPr id="100" name="AutoShape 64"/>
            <p:cNvSpPr>
              <a:spLocks noChangeArrowheads="1"/>
            </p:cNvSpPr>
            <p:nvPr/>
          </p:nvSpPr>
          <p:spPr bwMode="auto">
            <a:xfrm>
              <a:off x="2613277" y="4121660"/>
              <a:ext cx="1332114" cy="282715"/>
            </a:xfrm>
            <a:prstGeom prst="roundRect">
              <a:avLst>
                <a:gd name="adj" fmla="val 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cmpd="sng">
                  <a:solidFill>
                    <a:srgbClr val="000000"/>
                  </a:solidFill>
                  <a:bevel/>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ea typeface="Gulim" pitchFamily="34" charset="-127"/>
                  <a:sym typeface="Arial" pitchFamily="34" charset="0"/>
                </a:rPr>
                <a:t>Opportunities</a:t>
              </a:r>
              <a:endParaRPr kumimoji="0" lang="zh-CN" altLang="en-US" sz="1800" b="0" i="0" u="none" strike="noStrike" kern="0" cap="none" spc="0" normalizeH="0" baseline="0" noProof="0" dirty="0" smtClean="0">
                <a:ln>
                  <a:noFill/>
                </a:ln>
                <a:solidFill>
                  <a:sysClr val="windowText" lastClr="000000"/>
                </a:solidFill>
                <a:effectLst/>
                <a:uLnTx/>
                <a:uFillTx/>
              </a:endParaRPr>
            </a:p>
          </p:txBody>
        </p:sp>
      </p:grpSp>
      <p:grpSp>
        <p:nvGrpSpPr>
          <p:cNvPr id="17" name="组合 16"/>
          <p:cNvGrpSpPr/>
          <p:nvPr/>
        </p:nvGrpSpPr>
        <p:grpSpPr>
          <a:xfrm>
            <a:off x="4666064" y="2986008"/>
            <a:ext cx="1562120" cy="1510609"/>
            <a:chOff x="4625824" y="2986008"/>
            <a:chExt cx="1562120" cy="1510609"/>
          </a:xfrm>
        </p:grpSpPr>
        <p:sp>
          <p:nvSpPr>
            <p:cNvPr id="90" name="Freeform 8"/>
            <p:cNvSpPr>
              <a:spLocks noChangeArrowheads="1"/>
            </p:cNvSpPr>
            <p:nvPr/>
          </p:nvSpPr>
          <p:spPr bwMode="auto">
            <a:xfrm>
              <a:off x="4625824" y="2986008"/>
              <a:ext cx="1562120" cy="1510609"/>
            </a:xfrm>
            <a:custGeom>
              <a:avLst/>
              <a:gdLst>
                <a:gd name="T0" fmla="*/ 222 w 552"/>
                <a:gd name="T1" fmla="*/ 0 h 534"/>
                <a:gd name="T2" fmla="*/ 0 w 552"/>
                <a:gd name="T3" fmla="*/ 237 h 534"/>
                <a:gd name="T4" fmla="*/ 0 w 552"/>
                <a:gd name="T5" fmla="*/ 534 h 534"/>
                <a:gd name="T6" fmla="*/ 552 w 552"/>
                <a:gd name="T7" fmla="*/ 534 h 534"/>
                <a:gd name="T8" fmla="*/ 552 w 552"/>
                <a:gd name="T9" fmla="*/ 0 h 534"/>
                <a:gd name="T10" fmla="*/ 222 w 552"/>
                <a:gd name="T11" fmla="*/ 0 h 534"/>
                <a:gd name="T12" fmla="*/ 0 60000 65536"/>
                <a:gd name="T13" fmla="*/ 0 60000 65536"/>
                <a:gd name="T14" fmla="*/ 0 60000 65536"/>
                <a:gd name="T15" fmla="*/ 0 60000 65536"/>
                <a:gd name="T16" fmla="*/ 0 60000 65536"/>
                <a:gd name="T17" fmla="*/ 0 60000 65536"/>
                <a:gd name="T18" fmla="*/ 0 w 552"/>
                <a:gd name="T19" fmla="*/ 0 h 534"/>
                <a:gd name="T20" fmla="*/ 552 w 552"/>
                <a:gd name="T21" fmla="*/ 534 h 534"/>
              </a:gdLst>
              <a:ahLst/>
              <a:cxnLst>
                <a:cxn ang="T12">
                  <a:pos x="T0" y="T1"/>
                </a:cxn>
                <a:cxn ang="T13">
                  <a:pos x="T2" y="T3"/>
                </a:cxn>
                <a:cxn ang="T14">
                  <a:pos x="T4" y="T5"/>
                </a:cxn>
                <a:cxn ang="T15">
                  <a:pos x="T6" y="T7"/>
                </a:cxn>
                <a:cxn ang="T16">
                  <a:pos x="T8" y="T9"/>
                </a:cxn>
                <a:cxn ang="T17">
                  <a:pos x="T10" y="T11"/>
                </a:cxn>
              </a:cxnLst>
              <a:rect l="T18" t="T19" r="T20" b="T21"/>
              <a:pathLst>
                <a:path w="552" h="534">
                  <a:moveTo>
                    <a:pt x="222" y="0"/>
                  </a:moveTo>
                  <a:cubicBezTo>
                    <a:pt x="199" y="115"/>
                    <a:pt x="112" y="207"/>
                    <a:pt x="0" y="237"/>
                  </a:cubicBezTo>
                  <a:cubicBezTo>
                    <a:pt x="0" y="534"/>
                    <a:pt x="0" y="534"/>
                    <a:pt x="0" y="534"/>
                  </a:cubicBezTo>
                  <a:cubicBezTo>
                    <a:pt x="552" y="534"/>
                    <a:pt x="552" y="534"/>
                    <a:pt x="552" y="534"/>
                  </a:cubicBezTo>
                  <a:cubicBezTo>
                    <a:pt x="552" y="0"/>
                    <a:pt x="552" y="0"/>
                    <a:pt x="552" y="0"/>
                  </a:cubicBezTo>
                  <a:lnTo>
                    <a:pt x="222" y="0"/>
                  </a:lnTo>
                  <a:close/>
                </a:path>
              </a:pathLst>
            </a:custGeom>
            <a:solidFill>
              <a:schemeClr val="accent3"/>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383838"/>
                </a:solidFill>
                <a:effectLst/>
                <a:uLnTx/>
                <a:uFillTx/>
                <a:latin typeface="Calibri" pitchFamily="34" charset="0"/>
                <a:cs typeface="Calibri" pitchFamily="34" charset="0"/>
                <a:sym typeface="Calibri" pitchFamily="34" charset="0"/>
              </a:endParaRPr>
            </a:p>
          </p:txBody>
        </p:sp>
        <p:sp>
          <p:nvSpPr>
            <p:cNvPr id="98" name="AutoShape 64"/>
            <p:cNvSpPr>
              <a:spLocks noChangeArrowheads="1"/>
            </p:cNvSpPr>
            <p:nvPr/>
          </p:nvSpPr>
          <p:spPr bwMode="auto">
            <a:xfrm>
              <a:off x="4798328" y="3338204"/>
              <a:ext cx="1380032" cy="802623"/>
            </a:xfrm>
            <a:prstGeom prst="roundRect">
              <a:avLst>
                <a:gd name="adj" fmla="val 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cmpd="sng">
                  <a:solidFill>
                    <a:srgbClr val="000000"/>
                  </a:solidFill>
                  <a:bevel/>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600" b="1" i="0" u="none" strike="noStrike" kern="0" cap="none" spc="0" normalizeH="0" baseline="0" noProof="0" dirty="0" smtClean="0">
                  <a:ln>
                    <a:noFill/>
                  </a:ln>
                  <a:solidFill>
                    <a:srgbClr val="FFFFFF"/>
                  </a:solidFill>
                  <a:effectLst/>
                  <a:uLnTx/>
                  <a:uFillTx/>
                  <a:ea typeface="Gulim" pitchFamily="34" charset="-127"/>
                  <a:sym typeface="Arial" pitchFamily="34" charset="0"/>
                </a:rPr>
                <a:t>T</a:t>
              </a:r>
              <a:endParaRPr kumimoji="0" lang="zh-CN" altLang="en-US" sz="6600" b="0" i="0" u="none" strike="noStrike" kern="0" cap="none" spc="0" normalizeH="0" baseline="0" noProof="0" dirty="0" smtClean="0">
                <a:ln>
                  <a:noFill/>
                </a:ln>
                <a:solidFill>
                  <a:sysClr val="windowText" lastClr="000000"/>
                </a:solidFill>
                <a:effectLst/>
                <a:uLnTx/>
                <a:uFillTx/>
              </a:endParaRPr>
            </a:p>
          </p:txBody>
        </p:sp>
        <p:sp>
          <p:nvSpPr>
            <p:cNvPr id="101" name="AutoShape 64"/>
            <p:cNvSpPr>
              <a:spLocks noChangeArrowheads="1"/>
            </p:cNvSpPr>
            <p:nvPr/>
          </p:nvSpPr>
          <p:spPr bwMode="auto">
            <a:xfrm>
              <a:off x="4807912" y="4121660"/>
              <a:ext cx="1332114" cy="282715"/>
            </a:xfrm>
            <a:prstGeom prst="roundRect">
              <a:avLst>
                <a:gd name="adj" fmla="val 0"/>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cmpd="sng">
                  <a:solidFill>
                    <a:srgbClr val="000000"/>
                  </a:solidFill>
                  <a:bevel/>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smtClean="0">
                  <a:ln>
                    <a:noFill/>
                  </a:ln>
                  <a:solidFill>
                    <a:srgbClr val="FFFFFF"/>
                  </a:solidFill>
                  <a:effectLst/>
                  <a:uLnTx/>
                  <a:uFillTx/>
                  <a:ea typeface="Gulim" pitchFamily="34" charset="-127"/>
                  <a:sym typeface="Arial" pitchFamily="34" charset="0"/>
                </a:rPr>
                <a:t>Threats</a:t>
              </a: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3" name="组合 12"/>
          <p:cNvGrpSpPr/>
          <p:nvPr/>
        </p:nvGrpSpPr>
        <p:grpSpPr>
          <a:xfrm>
            <a:off x="3852617" y="2160892"/>
            <a:ext cx="1170836" cy="1156292"/>
            <a:chOff x="3812377" y="2160892"/>
            <a:chExt cx="1170836" cy="1156292"/>
          </a:xfrm>
        </p:grpSpPr>
        <p:pic>
          <p:nvPicPr>
            <p:cNvPr id="102" name="图片 10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812377" y="2160892"/>
              <a:ext cx="1170836" cy="1156292"/>
            </a:xfrm>
            <a:prstGeom prst="rect">
              <a:avLst/>
            </a:prstGeom>
          </p:spPr>
        </p:pic>
        <p:pic>
          <p:nvPicPr>
            <p:cNvPr id="103" name="图片 10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158991" y="2536007"/>
              <a:ext cx="439773" cy="450001"/>
            </a:xfrm>
            <a:prstGeom prst="rect">
              <a:avLst/>
            </a:prstGeom>
          </p:spPr>
        </p:pic>
      </p:grpSp>
      <p:sp>
        <p:nvSpPr>
          <p:cNvPr id="104" name="矩形 1"/>
          <p:cNvSpPr>
            <a:spLocks noChangeArrowheads="1"/>
          </p:cNvSpPr>
          <p:nvPr/>
        </p:nvSpPr>
        <p:spPr bwMode="auto">
          <a:xfrm>
            <a:off x="646787" y="1536692"/>
            <a:ext cx="181886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
        <p:nvSpPr>
          <p:cNvPr id="105" name="矩形 1"/>
          <p:cNvSpPr>
            <a:spLocks noChangeArrowheads="1"/>
          </p:cNvSpPr>
          <p:nvPr/>
        </p:nvSpPr>
        <p:spPr bwMode="auto">
          <a:xfrm>
            <a:off x="646787" y="3338204"/>
            <a:ext cx="181886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
        <p:nvSpPr>
          <p:cNvPr id="106" name="矩形 1"/>
          <p:cNvSpPr>
            <a:spLocks noChangeArrowheads="1"/>
          </p:cNvSpPr>
          <p:nvPr/>
        </p:nvSpPr>
        <p:spPr bwMode="auto">
          <a:xfrm>
            <a:off x="6444208" y="1536692"/>
            <a:ext cx="181886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
        <p:nvSpPr>
          <p:cNvPr id="107" name="矩形 1"/>
          <p:cNvSpPr>
            <a:spLocks noChangeArrowheads="1"/>
          </p:cNvSpPr>
          <p:nvPr/>
        </p:nvSpPr>
        <p:spPr bwMode="auto">
          <a:xfrm>
            <a:off x="6444208" y="3338204"/>
            <a:ext cx="181886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设计的发展存在着一个时代价值观的问题，即什么是设计？为什么会。</a:t>
            </a:r>
          </a:p>
        </p:txBody>
      </p:sp>
    </p:spTree>
    <p:extLst>
      <p:ext uri="{BB962C8B-B14F-4D97-AF65-F5344CB8AC3E}">
        <p14:creationId xmlns:p14="http://schemas.microsoft.com/office/powerpoint/2010/main" xmlns="" val="408623731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300" fill="hold"/>
                                            <p:tgtEl>
                                              <p:spTgt spid="13"/>
                                            </p:tgtEl>
                                            <p:attrNameLst>
                                              <p:attrName>ppt_w</p:attrName>
                                            </p:attrNameLst>
                                          </p:cBhvr>
                                          <p:tavLst>
                                            <p:tav tm="0">
                                              <p:val>
                                                <p:fltVal val="0"/>
                                              </p:val>
                                            </p:tav>
                                            <p:tav tm="100000">
                                              <p:val>
                                                <p:strVal val="#ppt_w"/>
                                              </p:val>
                                            </p:tav>
                                          </p:tavLst>
                                        </p:anim>
                                        <p:anim calcmode="lin" valueType="num">
                                          <p:cBhvr>
                                            <p:cTn id="40" dur="300" fill="hold"/>
                                            <p:tgtEl>
                                              <p:spTgt spid="13"/>
                                            </p:tgtEl>
                                            <p:attrNameLst>
                                              <p:attrName>ppt_h</p:attrName>
                                            </p:attrNameLst>
                                          </p:cBhvr>
                                          <p:tavLst>
                                            <p:tav tm="0">
                                              <p:val>
                                                <p:fltVal val="0"/>
                                              </p:val>
                                            </p:tav>
                                            <p:tav tm="100000">
                                              <p:val>
                                                <p:strVal val="#ppt_h"/>
                                              </p:val>
                                            </p:tav>
                                          </p:tavLst>
                                        </p:anim>
                                        <p:animEffect transition="in" filter="fade">
                                          <p:cBhvr>
                                            <p:cTn id="41" dur="300"/>
                                            <p:tgtEl>
                                              <p:spTgt spid="13"/>
                                            </p:tgtEl>
                                          </p:cBhvr>
                                        </p:animEffect>
                                      </p:childTnLst>
                                    </p:cTn>
                                  </p:par>
                                </p:childTnLst>
                              </p:cTn>
                            </p:par>
                            <p:par>
                              <p:cTn id="42" fill="hold">
                                <p:stCondLst>
                                  <p:cond delay="3400"/>
                                </p:stCondLst>
                                <p:childTnLst>
                                  <p:par>
                                    <p:cTn id="43" presetID="2" presetClass="entr" presetSubtype="9" fill="hold" nodeType="afterEffect" p14:presetBounceEnd="46667">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14:bounceEnd="46667">
                                          <p:cBhvr additive="base">
                                            <p:cTn id="45" dur="300" fill="hold"/>
                                            <p:tgtEl>
                                              <p:spTgt spid="14"/>
                                            </p:tgtEl>
                                            <p:attrNameLst>
                                              <p:attrName>ppt_x</p:attrName>
                                            </p:attrNameLst>
                                          </p:cBhvr>
                                          <p:tavLst>
                                            <p:tav tm="0">
                                              <p:val>
                                                <p:strVal val="0-#ppt_w/2"/>
                                              </p:val>
                                            </p:tav>
                                            <p:tav tm="100000">
                                              <p:val>
                                                <p:strVal val="#ppt_x"/>
                                              </p:val>
                                            </p:tav>
                                          </p:tavLst>
                                        </p:anim>
                                        <p:anim calcmode="lin" valueType="num" p14:bounceEnd="46667">
                                          <p:cBhvr additive="base">
                                            <p:cTn id="46" dur="300" fill="hold"/>
                                            <p:tgtEl>
                                              <p:spTgt spid="14"/>
                                            </p:tgtEl>
                                            <p:attrNameLst>
                                              <p:attrName>ppt_y</p:attrName>
                                            </p:attrNameLst>
                                          </p:cBhvr>
                                          <p:tavLst>
                                            <p:tav tm="0">
                                              <p:val>
                                                <p:strVal val="0-#ppt_h/2"/>
                                              </p:val>
                                            </p:tav>
                                            <p:tav tm="100000">
                                              <p:val>
                                                <p:strVal val="#ppt_y"/>
                                              </p:val>
                                            </p:tav>
                                          </p:tavLst>
                                        </p:anim>
                                      </p:childTnLst>
                                    </p:cTn>
                                  </p:par>
                                  <p:par>
                                    <p:cTn id="47" presetID="2" presetClass="entr" presetSubtype="3" fill="hold" nodeType="withEffect" p14:presetBounceEnd="46667">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14:bounceEnd="46667">
                                          <p:cBhvr additive="base">
                                            <p:cTn id="49" dur="300" fill="hold"/>
                                            <p:tgtEl>
                                              <p:spTgt spid="16"/>
                                            </p:tgtEl>
                                            <p:attrNameLst>
                                              <p:attrName>ppt_x</p:attrName>
                                            </p:attrNameLst>
                                          </p:cBhvr>
                                          <p:tavLst>
                                            <p:tav tm="0">
                                              <p:val>
                                                <p:strVal val="1+#ppt_w/2"/>
                                              </p:val>
                                            </p:tav>
                                            <p:tav tm="100000">
                                              <p:val>
                                                <p:strVal val="#ppt_x"/>
                                              </p:val>
                                            </p:tav>
                                          </p:tavLst>
                                        </p:anim>
                                        <p:anim calcmode="lin" valueType="num" p14:bounceEnd="46667">
                                          <p:cBhvr additive="base">
                                            <p:cTn id="50" dur="3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6" fill="hold" nodeType="withEffect" p14:presetBounceEnd="46667">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14:bounceEnd="46667">
                                          <p:cBhvr additive="base">
                                            <p:cTn id="53" dur="300" fill="hold"/>
                                            <p:tgtEl>
                                              <p:spTgt spid="17"/>
                                            </p:tgtEl>
                                            <p:attrNameLst>
                                              <p:attrName>ppt_x</p:attrName>
                                            </p:attrNameLst>
                                          </p:cBhvr>
                                          <p:tavLst>
                                            <p:tav tm="0">
                                              <p:val>
                                                <p:strVal val="1+#ppt_w/2"/>
                                              </p:val>
                                            </p:tav>
                                            <p:tav tm="100000">
                                              <p:val>
                                                <p:strVal val="#ppt_x"/>
                                              </p:val>
                                            </p:tav>
                                          </p:tavLst>
                                        </p:anim>
                                        <p:anim calcmode="lin" valueType="num" p14:bounceEnd="46667">
                                          <p:cBhvr additive="base">
                                            <p:cTn id="54" dur="30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12" fill="hold" nodeType="withEffect" p14:presetBounceEnd="46667">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14:bounceEnd="46667">
                                          <p:cBhvr additive="base">
                                            <p:cTn id="57" dur="300" fill="hold"/>
                                            <p:tgtEl>
                                              <p:spTgt spid="15"/>
                                            </p:tgtEl>
                                            <p:attrNameLst>
                                              <p:attrName>ppt_x</p:attrName>
                                            </p:attrNameLst>
                                          </p:cBhvr>
                                          <p:tavLst>
                                            <p:tav tm="0">
                                              <p:val>
                                                <p:strVal val="0-#ppt_w/2"/>
                                              </p:val>
                                            </p:tav>
                                            <p:tav tm="100000">
                                              <p:val>
                                                <p:strVal val="#ppt_x"/>
                                              </p:val>
                                            </p:tav>
                                          </p:tavLst>
                                        </p:anim>
                                        <p:anim calcmode="lin" valueType="num" p14:bounceEnd="46667">
                                          <p:cBhvr additive="base">
                                            <p:cTn id="58" dur="300" fill="hold"/>
                                            <p:tgtEl>
                                              <p:spTgt spid="15"/>
                                            </p:tgtEl>
                                            <p:attrNameLst>
                                              <p:attrName>ppt_y</p:attrName>
                                            </p:attrNameLst>
                                          </p:cBhvr>
                                          <p:tavLst>
                                            <p:tav tm="0">
                                              <p:val>
                                                <p:strVal val="1+#ppt_h/2"/>
                                              </p:val>
                                            </p:tav>
                                            <p:tav tm="100000">
                                              <p:val>
                                                <p:strVal val="#ppt_y"/>
                                              </p:val>
                                            </p:tav>
                                          </p:tavLst>
                                        </p:anim>
                                      </p:childTnLst>
                                    </p:cTn>
                                  </p:par>
                                </p:childTnLst>
                              </p:cTn>
                            </p:par>
                            <p:par>
                              <p:cTn id="59" fill="hold">
                                <p:stCondLst>
                                  <p:cond delay="3700"/>
                                </p:stCondLst>
                                <p:childTnLst>
                                  <p:par>
                                    <p:cTn id="60" presetID="2" presetClass="entr" presetSubtype="8" fill="hold" grpId="0" nodeType="afterEffect" p14:presetBounceEnd="73333">
                                      <p:stCondLst>
                                        <p:cond delay="0"/>
                                      </p:stCondLst>
                                      <p:childTnLst>
                                        <p:set>
                                          <p:cBhvr>
                                            <p:cTn id="61" dur="1" fill="hold">
                                              <p:stCondLst>
                                                <p:cond delay="0"/>
                                              </p:stCondLst>
                                            </p:cTn>
                                            <p:tgtEl>
                                              <p:spTgt spid="104"/>
                                            </p:tgtEl>
                                            <p:attrNameLst>
                                              <p:attrName>style.visibility</p:attrName>
                                            </p:attrNameLst>
                                          </p:cBhvr>
                                          <p:to>
                                            <p:strVal val="visible"/>
                                          </p:to>
                                        </p:set>
                                        <p:anim calcmode="lin" valueType="num" p14:bounceEnd="73333">
                                          <p:cBhvr additive="base">
                                            <p:cTn id="62" dur="300" fill="hold"/>
                                            <p:tgtEl>
                                              <p:spTgt spid="104"/>
                                            </p:tgtEl>
                                            <p:attrNameLst>
                                              <p:attrName>ppt_x</p:attrName>
                                            </p:attrNameLst>
                                          </p:cBhvr>
                                          <p:tavLst>
                                            <p:tav tm="0">
                                              <p:val>
                                                <p:strVal val="0-#ppt_w/2"/>
                                              </p:val>
                                            </p:tav>
                                            <p:tav tm="100000">
                                              <p:val>
                                                <p:strVal val="#ppt_x"/>
                                              </p:val>
                                            </p:tav>
                                          </p:tavLst>
                                        </p:anim>
                                        <p:anim calcmode="lin" valueType="num" p14:bounceEnd="73333">
                                          <p:cBhvr additive="base">
                                            <p:cTn id="63" dur="300" fill="hold"/>
                                            <p:tgtEl>
                                              <p:spTgt spid="104"/>
                                            </p:tgtEl>
                                            <p:attrNameLst>
                                              <p:attrName>ppt_y</p:attrName>
                                            </p:attrNameLst>
                                          </p:cBhvr>
                                          <p:tavLst>
                                            <p:tav tm="0">
                                              <p:val>
                                                <p:strVal val="#ppt_y"/>
                                              </p:val>
                                            </p:tav>
                                            <p:tav tm="100000">
                                              <p:val>
                                                <p:strVal val="#ppt_y"/>
                                              </p:val>
                                            </p:tav>
                                          </p:tavLst>
                                        </p:anim>
                                      </p:childTnLst>
                                    </p:cTn>
                                  </p:par>
                                </p:childTnLst>
                              </p:cTn>
                            </p:par>
                            <p:par>
                              <p:cTn id="64" fill="hold">
                                <p:stCondLst>
                                  <p:cond delay="4000"/>
                                </p:stCondLst>
                                <p:childTnLst>
                                  <p:par>
                                    <p:cTn id="65" presetID="2" presetClass="entr" presetSubtype="8" fill="hold" grpId="0" nodeType="afterEffect" p14:presetBounceEnd="73333">
                                      <p:stCondLst>
                                        <p:cond delay="0"/>
                                      </p:stCondLst>
                                      <p:childTnLst>
                                        <p:set>
                                          <p:cBhvr>
                                            <p:cTn id="66" dur="1" fill="hold">
                                              <p:stCondLst>
                                                <p:cond delay="0"/>
                                              </p:stCondLst>
                                            </p:cTn>
                                            <p:tgtEl>
                                              <p:spTgt spid="105"/>
                                            </p:tgtEl>
                                            <p:attrNameLst>
                                              <p:attrName>style.visibility</p:attrName>
                                            </p:attrNameLst>
                                          </p:cBhvr>
                                          <p:to>
                                            <p:strVal val="visible"/>
                                          </p:to>
                                        </p:set>
                                        <p:anim calcmode="lin" valueType="num" p14:bounceEnd="73333">
                                          <p:cBhvr additive="base">
                                            <p:cTn id="67" dur="300" fill="hold"/>
                                            <p:tgtEl>
                                              <p:spTgt spid="105"/>
                                            </p:tgtEl>
                                            <p:attrNameLst>
                                              <p:attrName>ppt_x</p:attrName>
                                            </p:attrNameLst>
                                          </p:cBhvr>
                                          <p:tavLst>
                                            <p:tav tm="0">
                                              <p:val>
                                                <p:strVal val="0-#ppt_w/2"/>
                                              </p:val>
                                            </p:tav>
                                            <p:tav tm="100000">
                                              <p:val>
                                                <p:strVal val="#ppt_x"/>
                                              </p:val>
                                            </p:tav>
                                          </p:tavLst>
                                        </p:anim>
                                        <p:anim calcmode="lin" valueType="num" p14:bounceEnd="73333">
                                          <p:cBhvr additive="base">
                                            <p:cTn id="68" dur="300" fill="hold"/>
                                            <p:tgtEl>
                                              <p:spTgt spid="105"/>
                                            </p:tgtEl>
                                            <p:attrNameLst>
                                              <p:attrName>ppt_y</p:attrName>
                                            </p:attrNameLst>
                                          </p:cBhvr>
                                          <p:tavLst>
                                            <p:tav tm="0">
                                              <p:val>
                                                <p:strVal val="#ppt_y"/>
                                              </p:val>
                                            </p:tav>
                                            <p:tav tm="100000">
                                              <p:val>
                                                <p:strVal val="#ppt_y"/>
                                              </p:val>
                                            </p:tav>
                                          </p:tavLst>
                                        </p:anim>
                                      </p:childTnLst>
                                    </p:cTn>
                                  </p:par>
                                </p:childTnLst>
                              </p:cTn>
                            </p:par>
                            <p:par>
                              <p:cTn id="69" fill="hold">
                                <p:stCondLst>
                                  <p:cond delay="4300"/>
                                </p:stCondLst>
                                <p:childTnLst>
                                  <p:par>
                                    <p:cTn id="70" presetID="2" presetClass="entr" presetSubtype="2" fill="hold" grpId="0" nodeType="afterEffect" p14:presetBounceEnd="73333">
                                      <p:stCondLst>
                                        <p:cond delay="0"/>
                                      </p:stCondLst>
                                      <p:childTnLst>
                                        <p:set>
                                          <p:cBhvr>
                                            <p:cTn id="71" dur="1" fill="hold">
                                              <p:stCondLst>
                                                <p:cond delay="0"/>
                                              </p:stCondLst>
                                            </p:cTn>
                                            <p:tgtEl>
                                              <p:spTgt spid="106"/>
                                            </p:tgtEl>
                                            <p:attrNameLst>
                                              <p:attrName>style.visibility</p:attrName>
                                            </p:attrNameLst>
                                          </p:cBhvr>
                                          <p:to>
                                            <p:strVal val="visible"/>
                                          </p:to>
                                        </p:set>
                                        <p:anim calcmode="lin" valueType="num" p14:bounceEnd="73333">
                                          <p:cBhvr additive="base">
                                            <p:cTn id="72" dur="300" fill="hold"/>
                                            <p:tgtEl>
                                              <p:spTgt spid="106"/>
                                            </p:tgtEl>
                                            <p:attrNameLst>
                                              <p:attrName>ppt_x</p:attrName>
                                            </p:attrNameLst>
                                          </p:cBhvr>
                                          <p:tavLst>
                                            <p:tav tm="0">
                                              <p:val>
                                                <p:strVal val="1+#ppt_w/2"/>
                                              </p:val>
                                            </p:tav>
                                            <p:tav tm="100000">
                                              <p:val>
                                                <p:strVal val="#ppt_x"/>
                                              </p:val>
                                            </p:tav>
                                          </p:tavLst>
                                        </p:anim>
                                        <p:anim calcmode="lin" valueType="num" p14:bounceEnd="73333">
                                          <p:cBhvr additive="base">
                                            <p:cTn id="73" dur="300" fill="hold"/>
                                            <p:tgtEl>
                                              <p:spTgt spid="106"/>
                                            </p:tgtEl>
                                            <p:attrNameLst>
                                              <p:attrName>ppt_y</p:attrName>
                                            </p:attrNameLst>
                                          </p:cBhvr>
                                          <p:tavLst>
                                            <p:tav tm="0">
                                              <p:val>
                                                <p:strVal val="#ppt_y"/>
                                              </p:val>
                                            </p:tav>
                                            <p:tav tm="100000">
                                              <p:val>
                                                <p:strVal val="#ppt_y"/>
                                              </p:val>
                                            </p:tav>
                                          </p:tavLst>
                                        </p:anim>
                                      </p:childTnLst>
                                    </p:cTn>
                                  </p:par>
                                </p:childTnLst>
                              </p:cTn>
                            </p:par>
                            <p:par>
                              <p:cTn id="74" fill="hold">
                                <p:stCondLst>
                                  <p:cond delay="4600"/>
                                </p:stCondLst>
                                <p:childTnLst>
                                  <p:par>
                                    <p:cTn id="75" presetID="2" presetClass="entr" presetSubtype="2" fill="hold" grpId="0" nodeType="afterEffect" p14:presetBounceEnd="73333">
                                      <p:stCondLst>
                                        <p:cond delay="0"/>
                                      </p:stCondLst>
                                      <p:childTnLst>
                                        <p:set>
                                          <p:cBhvr>
                                            <p:cTn id="76" dur="1" fill="hold">
                                              <p:stCondLst>
                                                <p:cond delay="0"/>
                                              </p:stCondLst>
                                            </p:cTn>
                                            <p:tgtEl>
                                              <p:spTgt spid="107"/>
                                            </p:tgtEl>
                                            <p:attrNameLst>
                                              <p:attrName>style.visibility</p:attrName>
                                            </p:attrNameLst>
                                          </p:cBhvr>
                                          <p:to>
                                            <p:strVal val="visible"/>
                                          </p:to>
                                        </p:set>
                                        <p:anim calcmode="lin" valueType="num" p14:bounceEnd="73333">
                                          <p:cBhvr additive="base">
                                            <p:cTn id="77" dur="300" fill="hold"/>
                                            <p:tgtEl>
                                              <p:spTgt spid="107"/>
                                            </p:tgtEl>
                                            <p:attrNameLst>
                                              <p:attrName>ppt_x</p:attrName>
                                            </p:attrNameLst>
                                          </p:cBhvr>
                                          <p:tavLst>
                                            <p:tav tm="0">
                                              <p:val>
                                                <p:strVal val="1+#ppt_w/2"/>
                                              </p:val>
                                            </p:tav>
                                            <p:tav tm="100000">
                                              <p:val>
                                                <p:strVal val="#ppt_x"/>
                                              </p:val>
                                            </p:tav>
                                          </p:tavLst>
                                        </p:anim>
                                        <p:anim calcmode="lin" valueType="num" p14:bounceEnd="73333">
                                          <p:cBhvr additive="base">
                                            <p:cTn id="78" dur="3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04" grpId="0"/>
          <p:bldP spid="105" grpId="0"/>
          <p:bldP spid="106" grpId="0"/>
          <p:bldP spid="10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300" fill="hold"/>
                                            <p:tgtEl>
                                              <p:spTgt spid="13"/>
                                            </p:tgtEl>
                                            <p:attrNameLst>
                                              <p:attrName>ppt_w</p:attrName>
                                            </p:attrNameLst>
                                          </p:cBhvr>
                                          <p:tavLst>
                                            <p:tav tm="0">
                                              <p:val>
                                                <p:fltVal val="0"/>
                                              </p:val>
                                            </p:tav>
                                            <p:tav tm="100000">
                                              <p:val>
                                                <p:strVal val="#ppt_w"/>
                                              </p:val>
                                            </p:tav>
                                          </p:tavLst>
                                        </p:anim>
                                        <p:anim calcmode="lin" valueType="num">
                                          <p:cBhvr>
                                            <p:cTn id="40" dur="300" fill="hold"/>
                                            <p:tgtEl>
                                              <p:spTgt spid="13"/>
                                            </p:tgtEl>
                                            <p:attrNameLst>
                                              <p:attrName>ppt_h</p:attrName>
                                            </p:attrNameLst>
                                          </p:cBhvr>
                                          <p:tavLst>
                                            <p:tav tm="0">
                                              <p:val>
                                                <p:fltVal val="0"/>
                                              </p:val>
                                            </p:tav>
                                            <p:tav tm="100000">
                                              <p:val>
                                                <p:strVal val="#ppt_h"/>
                                              </p:val>
                                            </p:tav>
                                          </p:tavLst>
                                        </p:anim>
                                        <p:animEffect transition="in" filter="fade">
                                          <p:cBhvr>
                                            <p:cTn id="41" dur="300"/>
                                            <p:tgtEl>
                                              <p:spTgt spid="13"/>
                                            </p:tgtEl>
                                          </p:cBhvr>
                                        </p:animEffect>
                                      </p:childTnLst>
                                    </p:cTn>
                                  </p:par>
                                </p:childTnLst>
                              </p:cTn>
                            </p:par>
                            <p:par>
                              <p:cTn id="42" fill="hold">
                                <p:stCondLst>
                                  <p:cond delay="3400"/>
                                </p:stCondLst>
                                <p:childTnLst>
                                  <p:par>
                                    <p:cTn id="43" presetID="2" presetClass="entr" presetSubtype="9"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300" fill="hold"/>
                                            <p:tgtEl>
                                              <p:spTgt spid="14"/>
                                            </p:tgtEl>
                                            <p:attrNameLst>
                                              <p:attrName>ppt_x</p:attrName>
                                            </p:attrNameLst>
                                          </p:cBhvr>
                                          <p:tavLst>
                                            <p:tav tm="0">
                                              <p:val>
                                                <p:strVal val="0-#ppt_w/2"/>
                                              </p:val>
                                            </p:tav>
                                            <p:tav tm="100000">
                                              <p:val>
                                                <p:strVal val="#ppt_x"/>
                                              </p:val>
                                            </p:tav>
                                          </p:tavLst>
                                        </p:anim>
                                        <p:anim calcmode="lin" valueType="num">
                                          <p:cBhvr additive="base">
                                            <p:cTn id="46" dur="300" fill="hold"/>
                                            <p:tgtEl>
                                              <p:spTgt spid="14"/>
                                            </p:tgtEl>
                                            <p:attrNameLst>
                                              <p:attrName>ppt_y</p:attrName>
                                            </p:attrNameLst>
                                          </p:cBhvr>
                                          <p:tavLst>
                                            <p:tav tm="0">
                                              <p:val>
                                                <p:strVal val="0-#ppt_h/2"/>
                                              </p:val>
                                            </p:tav>
                                            <p:tav tm="100000">
                                              <p:val>
                                                <p:strVal val="#ppt_y"/>
                                              </p:val>
                                            </p:tav>
                                          </p:tavLst>
                                        </p:anim>
                                      </p:childTnLst>
                                    </p:cTn>
                                  </p:par>
                                  <p:par>
                                    <p:cTn id="47" presetID="2" presetClass="entr" presetSubtype="3"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300" fill="hold"/>
                                            <p:tgtEl>
                                              <p:spTgt spid="16"/>
                                            </p:tgtEl>
                                            <p:attrNameLst>
                                              <p:attrName>ppt_x</p:attrName>
                                            </p:attrNameLst>
                                          </p:cBhvr>
                                          <p:tavLst>
                                            <p:tav tm="0">
                                              <p:val>
                                                <p:strVal val="1+#ppt_w/2"/>
                                              </p:val>
                                            </p:tav>
                                            <p:tav tm="100000">
                                              <p:val>
                                                <p:strVal val="#ppt_x"/>
                                              </p:val>
                                            </p:tav>
                                          </p:tavLst>
                                        </p:anim>
                                        <p:anim calcmode="lin" valueType="num">
                                          <p:cBhvr additive="base">
                                            <p:cTn id="50" dur="3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6"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300" fill="hold"/>
                                            <p:tgtEl>
                                              <p:spTgt spid="17"/>
                                            </p:tgtEl>
                                            <p:attrNameLst>
                                              <p:attrName>ppt_x</p:attrName>
                                            </p:attrNameLst>
                                          </p:cBhvr>
                                          <p:tavLst>
                                            <p:tav tm="0">
                                              <p:val>
                                                <p:strVal val="1+#ppt_w/2"/>
                                              </p:val>
                                            </p:tav>
                                            <p:tav tm="100000">
                                              <p:val>
                                                <p:strVal val="#ppt_x"/>
                                              </p:val>
                                            </p:tav>
                                          </p:tavLst>
                                        </p:anim>
                                        <p:anim calcmode="lin" valueType="num">
                                          <p:cBhvr additive="base">
                                            <p:cTn id="54" dur="30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12"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300" fill="hold"/>
                                            <p:tgtEl>
                                              <p:spTgt spid="15"/>
                                            </p:tgtEl>
                                            <p:attrNameLst>
                                              <p:attrName>ppt_x</p:attrName>
                                            </p:attrNameLst>
                                          </p:cBhvr>
                                          <p:tavLst>
                                            <p:tav tm="0">
                                              <p:val>
                                                <p:strVal val="0-#ppt_w/2"/>
                                              </p:val>
                                            </p:tav>
                                            <p:tav tm="100000">
                                              <p:val>
                                                <p:strVal val="#ppt_x"/>
                                              </p:val>
                                            </p:tav>
                                          </p:tavLst>
                                        </p:anim>
                                        <p:anim calcmode="lin" valueType="num">
                                          <p:cBhvr additive="base">
                                            <p:cTn id="58" dur="300" fill="hold"/>
                                            <p:tgtEl>
                                              <p:spTgt spid="15"/>
                                            </p:tgtEl>
                                            <p:attrNameLst>
                                              <p:attrName>ppt_y</p:attrName>
                                            </p:attrNameLst>
                                          </p:cBhvr>
                                          <p:tavLst>
                                            <p:tav tm="0">
                                              <p:val>
                                                <p:strVal val="1+#ppt_h/2"/>
                                              </p:val>
                                            </p:tav>
                                            <p:tav tm="100000">
                                              <p:val>
                                                <p:strVal val="#ppt_y"/>
                                              </p:val>
                                            </p:tav>
                                          </p:tavLst>
                                        </p:anim>
                                      </p:childTnLst>
                                    </p:cTn>
                                  </p:par>
                                </p:childTnLst>
                              </p:cTn>
                            </p:par>
                            <p:par>
                              <p:cTn id="59" fill="hold">
                                <p:stCondLst>
                                  <p:cond delay="3700"/>
                                </p:stCondLst>
                                <p:childTnLst>
                                  <p:par>
                                    <p:cTn id="60" presetID="2" presetClass="entr" presetSubtype="8" fill="hold" grpId="0" nodeType="afterEffect">
                                      <p:stCondLst>
                                        <p:cond delay="0"/>
                                      </p:stCondLst>
                                      <p:childTnLst>
                                        <p:set>
                                          <p:cBhvr>
                                            <p:cTn id="61" dur="1" fill="hold">
                                              <p:stCondLst>
                                                <p:cond delay="0"/>
                                              </p:stCondLst>
                                            </p:cTn>
                                            <p:tgtEl>
                                              <p:spTgt spid="104"/>
                                            </p:tgtEl>
                                            <p:attrNameLst>
                                              <p:attrName>style.visibility</p:attrName>
                                            </p:attrNameLst>
                                          </p:cBhvr>
                                          <p:to>
                                            <p:strVal val="visible"/>
                                          </p:to>
                                        </p:set>
                                        <p:anim calcmode="lin" valueType="num">
                                          <p:cBhvr additive="base">
                                            <p:cTn id="62" dur="300" fill="hold"/>
                                            <p:tgtEl>
                                              <p:spTgt spid="104"/>
                                            </p:tgtEl>
                                            <p:attrNameLst>
                                              <p:attrName>ppt_x</p:attrName>
                                            </p:attrNameLst>
                                          </p:cBhvr>
                                          <p:tavLst>
                                            <p:tav tm="0">
                                              <p:val>
                                                <p:strVal val="0-#ppt_w/2"/>
                                              </p:val>
                                            </p:tav>
                                            <p:tav tm="100000">
                                              <p:val>
                                                <p:strVal val="#ppt_x"/>
                                              </p:val>
                                            </p:tav>
                                          </p:tavLst>
                                        </p:anim>
                                        <p:anim calcmode="lin" valueType="num">
                                          <p:cBhvr additive="base">
                                            <p:cTn id="63" dur="300" fill="hold"/>
                                            <p:tgtEl>
                                              <p:spTgt spid="104"/>
                                            </p:tgtEl>
                                            <p:attrNameLst>
                                              <p:attrName>ppt_y</p:attrName>
                                            </p:attrNameLst>
                                          </p:cBhvr>
                                          <p:tavLst>
                                            <p:tav tm="0">
                                              <p:val>
                                                <p:strVal val="#ppt_y"/>
                                              </p:val>
                                            </p:tav>
                                            <p:tav tm="100000">
                                              <p:val>
                                                <p:strVal val="#ppt_y"/>
                                              </p:val>
                                            </p:tav>
                                          </p:tavLst>
                                        </p:anim>
                                      </p:childTnLst>
                                    </p:cTn>
                                  </p:par>
                                </p:childTnLst>
                              </p:cTn>
                            </p:par>
                            <p:par>
                              <p:cTn id="64" fill="hold">
                                <p:stCondLst>
                                  <p:cond delay="4000"/>
                                </p:stCondLst>
                                <p:childTnLst>
                                  <p:par>
                                    <p:cTn id="65" presetID="2" presetClass="entr" presetSubtype="8" fill="hold" grpId="0" nodeType="afterEffect">
                                      <p:stCondLst>
                                        <p:cond delay="0"/>
                                      </p:stCondLst>
                                      <p:childTnLst>
                                        <p:set>
                                          <p:cBhvr>
                                            <p:cTn id="66" dur="1" fill="hold">
                                              <p:stCondLst>
                                                <p:cond delay="0"/>
                                              </p:stCondLst>
                                            </p:cTn>
                                            <p:tgtEl>
                                              <p:spTgt spid="105"/>
                                            </p:tgtEl>
                                            <p:attrNameLst>
                                              <p:attrName>style.visibility</p:attrName>
                                            </p:attrNameLst>
                                          </p:cBhvr>
                                          <p:to>
                                            <p:strVal val="visible"/>
                                          </p:to>
                                        </p:set>
                                        <p:anim calcmode="lin" valueType="num">
                                          <p:cBhvr additive="base">
                                            <p:cTn id="67" dur="300" fill="hold"/>
                                            <p:tgtEl>
                                              <p:spTgt spid="105"/>
                                            </p:tgtEl>
                                            <p:attrNameLst>
                                              <p:attrName>ppt_x</p:attrName>
                                            </p:attrNameLst>
                                          </p:cBhvr>
                                          <p:tavLst>
                                            <p:tav tm="0">
                                              <p:val>
                                                <p:strVal val="0-#ppt_w/2"/>
                                              </p:val>
                                            </p:tav>
                                            <p:tav tm="100000">
                                              <p:val>
                                                <p:strVal val="#ppt_x"/>
                                              </p:val>
                                            </p:tav>
                                          </p:tavLst>
                                        </p:anim>
                                        <p:anim calcmode="lin" valueType="num">
                                          <p:cBhvr additive="base">
                                            <p:cTn id="68" dur="300" fill="hold"/>
                                            <p:tgtEl>
                                              <p:spTgt spid="105"/>
                                            </p:tgtEl>
                                            <p:attrNameLst>
                                              <p:attrName>ppt_y</p:attrName>
                                            </p:attrNameLst>
                                          </p:cBhvr>
                                          <p:tavLst>
                                            <p:tav tm="0">
                                              <p:val>
                                                <p:strVal val="#ppt_y"/>
                                              </p:val>
                                            </p:tav>
                                            <p:tav tm="100000">
                                              <p:val>
                                                <p:strVal val="#ppt_y"/>
                                              </p:val>
                                            </p:tav>
                                          </p:tavLst>
                                        </p:anim>
                                      </p:childTnLst>
                                    </p:cTn>
                                  </p:par>
                                </p:childTnLst>
                              </p:cTn>
                            </p:par>
                            <p:par>
                              <p:cTn id="69" fill="hold">
                                <p:stCondLst>
                                  <p:cond delay="4300"/>
                                </p:stCondLst>
                                <p:childTnLst>
                                  <p:par>
                                    <p:cTn id="70" presetID="2" presetClass="entr" presetSubtype="2" fill="hold" grpId="0" nodeType="afterEffect">
                                      <p:stCondLst>
                                        <p:cond delay="0"/>
                                      </p:stCondLst>
                                      <p:childTnLst>
                                        <p:set>
                                          <p:cBhvr>
                                            <p:cTn id="71" dur="1" fill="hold">
                                              <p:stCondLst>
                                                <p:cond delay="0"/>
                                              </p:stCondLst>
                                            </p:cTn>
                                            <p:tgtEl>
                                              <p:spTgt spid="106"/>
                                            </p:tgtEl>
                                            <p:attrNameLst>
                                              <p:attrName>style.visibility</p:attrName>
                                            </p:attrNameLst>
                                          </p:cBhvr>
                                          <p:to>
                                            <p:strVal val="visible"/>
                                          </p:to>
                                        </p:set>
                                        <p:anim calcmode="lin" valueType="num">
                                          <p:cBhvr additive="base">
                                            <p:cTn id="72" dur="300" fill="hold"/>
                                            <p:tgtEl>
                                              <p:spTgt spid="106"/>
                                            </p:tgtEl>
                                            <p:attrNameLst>
                                              <p:attrName>ppt_x</p:attrName>
                                            </p:attrNameLst>
                                          </p:cBhvr>
                                          <p:tavLst>
                                            <p:tav tm="0">
                                              <p:val>
                                                <p:strVal val="1+#ppt_w/2"/>
                                              </p:val>
                                            </p:tav>
                                            <p:tav tm="100000">
                                              <p:val>
                                                <p:strVal val="#ppt_x"/>
                                              </p:val>
                                            </p:tav>
                                          </p:tavLst>
                                        </p:anim>
                                        <p:anim calcmode="lin" valueType="num">
                                          <p:cBhvr additive="base">
                                            <p:cTn id="73" dur="300" fill="hold"/>
                                            <p:tgtEl>
                                              <p:spTgt spid="106"/>
                                            </p:tgtEl>
                                            <p:attrNameLst>
                                              <p:attrName>ppt_y</p:attrName>
                                            </p:attrNameLst>
                                          </p:cBhvr>
                                          <p:tavLst>
                                            <p:tav tm="0">
                                              <p:val>
                                                <p:strVal val="#ppt_y"/>
                                              </p:val>
                                            </p:tav>
                                            <p:tav tm="100000">
                                              <p:val>
                                                <p:strVal val="#ppt_y"/>
                                              </p:val>
                                            </p:tav>
                                          </p:tavLst>
                                        </p:anim>
                                      </p:childTnLst>
                                    </p:cTn>
                                  </p:par>
                                </p:childTnLst>
                              </p:cTn>
                            </p:par>
                            <p:par>
                              <p:cTn id="74" fill="hold">
                                <p:stCondLst>
                                  <p:cond delay="4600"/>
                                </p:stCondLst>
                                <p:childTnLst>
                                  <p:par>
                                    <p:cTn id="75" presetID="2" presetClass="entr" presetSubtype="2" fill="hold" grpId="0" nodeType="afterEffect">
                                      <p:stCondLst>
                                        <p:cond delay="0"/>
                                      </p:stCondLst>
                                      <p:childTnLst>
                                        <p:set>
                                          <p:cBhvr>
                                            <p:cTn id="76" dur="1" fill="hold">
                                              <p:stCondLst>
                                                <p:cond delay="0"/>
                                              </p:stCondLst>
                                            </p:cTn>
                                            <p:tgtEl>
                                              <p:spTgt spid="107"/>
                                            </p:tgtEl>
                                            <p:attrNameLst>
                                              <p:attrName>style.visibility</p:attrName>
                                            </p:attrNameLst>
                                          </p:cBhvr>
                                          <p:to>
                                            <p:strVal val="visible"/>
                                          </p:to>
                                        </p:set>
                                        <p:anim calcmode="lin" valueType="num">
                                          <p:cBhvr additive="base">
                                            <p:cTn id="77" dur="300" fill="hold"/>
                                            <p:tgtEl>
                                              <p:spTgt spid="107"/>
                                            </p:tgtEl>
                                            <p:attrNameLst>
                                              <p:attrName>ppt_x</p:attrName>
                                            </p:attrNameLst>
                                          </p:cBhvr>
                                          <p:tavLst>
                                            <p:tav tm="0">
                                              <p:val>
                                                <p:strVal val="1+#ppt_w/2"/>
                                              </p:val>
                                            </p:tav>
                                            <p:tav tm="100000">
                                              <p:val>
                                                <p:strVal val="#ppt_x"/>
                                              </p:val>
                                            </p:tav>
                                          </p:tavLst>
                                        </p:anim>
                                        <p:anim calcmode="lin" valueType="num">
                                          <p:cBhvr additive="base">
                                            <p:cTn id="78" dur="300" fill="hold"/>
                                            <p:tgtEl>
                                              <p:spTgt spid="1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04" grpId="0"/>
          <p:bldP spid="105" grpId="0"/>
          <p:bldP spid="106" grpId="0"/>
          <p:bldP spid="10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931836" y="1472285"/>
            <a:ext cx="1352926" cy="1352926"/>
            <a:chOff x="1003844" y="1472285"/>
            <a:chExt cx="1352926" cy="1352926"/>
          </a:xfrm>
        </p:grpSpPr>
        <p:sp>
          <p:nvSpPr>
            <p:cNvPr id="34"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tx1">
                <a:lumMod val="50000"/>
                <a:lumOff val="50000"/>
              </a:schemeClr>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TextBox 34"/>
            <p:cNvSpPr txBox="1"/>
            <p:nvPr/>
          </p:nvSpPr>
          <p:spPr>
            <a:xfrm>
              <a:off x="1202218" y="1811239"/>
              <a:ext cx="777777"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a:solidFill>
                    <a:sysClr val="windowText" lastClr="000000"/>
                  </a:solidFill>
                  <a:latin typeface="Charlemagne Std" pitchFamily="82" charset="0"/>
                  <a:ea typeface="微软雅黑" pitchFamily="34" charset="-122"/>
                </a:rPr>
                <a:t>3</a:t>
              </a:r>
              <a:r>
                <a:rPr kumimoji="0" lang="en-US" altLang="zh-CN" sz="2400" b="1" i="0" u="none" strike="noStrike" kern="0" cap="none" spc="0" normalizeH="0" baseline="0" noProof="0" dirty="0" smtClean="0">
                  <a:ln>
                    <a:noFill/>
                  </a:ln>
                  <a:solidFill>
                    <a:sysClr val="windowText" lastClr="000000"/>
                  </a:solidFill>
                  <a:effectLst/>
                  <a:uLnTx/>
                  <a:uFillTx/>
                  <a:latin typeface="Charlemagne Std" pitchFamily="82" charset="0"/>
                  <a:ea typeface="微软雅黑" pitchFamily="34" charset="-122"/>
                </a:rPr>
                <a:t>5%</a:t>
              </a:r>
              <a:endParaRPr kumimoji="0" lang="zh-CN" altLang="en-US" sz="2400" b="1" i="0" u="none" strike="noStrike" kern="0" cap="none" spc="0" normalizeH="0" baseline="0" noProof="0" dirty="0">
                <a:ln>
                  <a:noFill/>
                </a:ln>
                <a:solidFill>
                  <a:sysClr val="windowText" lastClr="000000"/>
                </a:solidFill>
                <a:effectLst/>
                <a:uLnTx/>
                <a:uFillTx/>
                <a:latin typeface="Charlemagne Std" pitchFamily="82" charset="0"/>
                <a:ea typeface="微软雅黑" pitchFamily="34" charset="-122"/>
              </a:endParaRPr>
            </a:p>
          </p:txBody>
        </p:sp>
      </p:grpSp>
      <p:grpSp>
        <p:nvGrpSpPr>
          <p:cNvPr id="36" name="组合 35"/>
          <p:cNvGrpSpPr/>
          <p:nvPr/>
        </p:nvGrpSpPr>
        <p:grpSpPr>
          <a:xfrm>
            <a:off x="755576" y="2860726"/>
            <a:ext cx="1512620" cy="1513898"/>
            <a:chOff x="827584" y="2860726"/>
            <a:chExt cx="1512620" cy="1513898"/>
          </a:xfrm>
        </p:grpSpPr>
        <p:sp>
          <p:nvSpPr>
            <p:cNvPr id="37"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bg2"/>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 name="TextBox 37"/>
            <p:cNvSpPr txBox="1"/>
            <p:nvPr/>
          </p:nvSpPr>
          <p:spPr>
            <a:xfrm>
              <a:off x="1115616" y="3493517"/>
              <a:ext cx="806631"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solidFill>
                    <a:sysClr val="windowText" lastClr="000000"/>
                  </a:solidFill>
                  <a:latin typeface="Charlemagne Std" pitchFamily="82" charset="0"/>
                  <a:ea typeface="微软雅黑" pitchFamily="34" charset="-122"/>
                </a:rPr>
                <a:t>50</a:t>
              </a:r>
              <a:r>
                <a:rPr kumimoji="0" lang="en-US" altLang="zh-CN" sz="2400" b="1" i="0" u="none" strike="noStrike" kern="0" cap="none" spc="0" normalizeH="0" baseline="0" noProof="0" dirty="0" smtClean="0">
                  <a:ln>
                    <a:noFill/>
                  </a:ln>
                  <a:solidFill>
                    <a:sysClr val="windowText" lastClr="000000"/>
                  </a:solidFill>
                  <a:effectLst/>
                  <a:uLnTx/>
                  <a:uFillTx/>
                  <a:latin typeface="Charlemagne Std" pitchFamily="82" charset="0"/>
                  <a:ea typeface="微软雅黑" pitchFamily="34" charset="-122"/>
                </a:rPr>
                <a:t>%</a:t>
              </a:r>
              <a:endParaRPr kumimoji="0" lang="zh-CN" altLang="en-US" sz="2400" b="1" i="0" u="none" strike="noStrike" kern="0" cap="none" spc="0" normalizeH="0" baseline="0" noProof="0" dirty="0">
                <a:ln>
                  <a:noFill/>
                </a:ln>
                <a:solidFill>
                  <a:sysClr val="windowText" lastClr="000000"/>
                </a:solidFill>
                <a:effectLst/>
                <a:uLnTx/>
                <a:uFillTx/>
                <a:latin typeface="Charlemagne Std" pitchFamily="82" charset="0"/>
                <a:ea typeface="微软雅黑" pitchFamily="34" charset="-122"/>
              </a:endParaRPr>
            </a:p>
          </p:txBody>
        </p:sp>
      </p:grpSp>
      <p:grpSp>
        <p:nvGrpSpPr>
          <p:cNvPr id="39" name="组合 38"/>
          <p:cNvGrpSpPr/>
          <p:nvPr/>
        </p:nvGrpSpPr>
        <p:grpSpPr>
          <a:xfrm>
            <a:off x="2303115" y="1258934"/>
            <a:ext cx="1567555" cy="1566277"/>
            <a:chOff x="2375123" y="1258934"/>
            <a:chExt cx="1567555" cy="1566277"/>
          </a:xfrm>
        </p:grpSpPr>
        <p:sp>
          <p:nvSpPr>
            <p:cNvPr id="40"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tx2"/>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 name="TextBox 40"/>
            <p:cNvSpPr txBox="1"/>
            <p:nvPr/>
          </p:nvSpPr>
          <p:spPr>
            <a:xfrm>
              <a:off x="2915816" y="1697812"/>
              <a:ext cx="806631"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solidFill>
                    <a:sysClr val="windowText" lastClr="000000"/>
                  </a:solidFill>
                  <a:latin typeface="Charlemagne Std" pitchFamily="82" charset="0"/>
                  <a:ea typeface="微软雅黑" pitchFamily="34" charset="-122"/>
                </a:rPr>
                <a:t>50</a:t>
              </a:r>
              <a:r>
                <a:rPr kumimoji="0" lang="en-US" altLang="zh-CN" sz="2400" b="1" i="0" u="none" strike="noStrike" kern="0" cap="none" spc="0" normalizeH="0" baseline="0" noProof="0" dirty="0" smtClean="0">
                  <a:ln>
                    <a:noFill/>
                  </a:ln>
                  <a:solidFill>
                    <a:sysClr val="windowText" lastClr="000000"/>
                  </a:solidFill>
                  <a:effectLst/>
                  <a:uLnTx/>
                  <a:uFillTx/>
                  <a:latin typeface="Charlemagne Std" pitchFamily="82" charset="0"/>
                  <a:ea typeface="微软雅黑" pitchFamily="34" charset="-122"/>
                </a:rPr>
                <a:t>%</a:t>
              </a:r>
              <a:endParaRPr kumimoji="0" lang="zh-CN" altLang="en-US" sz="2400" b="1" i="0" u="none" strike="noStrike" kern="0" cap="none" spc="0" normalizeH="0" baseline="0" noProof="0" dirty="0">
                <a:ln>
                  <a:noFill/>
                </a:ln>
                <a:solidFill>
                  <a:sysClr val="windowText" lastClr="000000"/>
                </a:solidFill>
                <a:effectLst/>
                <a:uLnTx/>
                <a:uFillTx/>
                <a:latin typeface="Charlemagne Std" pitchFamily="82" charset="0"/>
                <a:ea typeface="微软雅黑" pitchFamily="34" charset="-122"/>
              </a:endParaRPr>
            </a:p>
          </p:txBody>
        </p:sp>
      </p:grpSp>
      <p:grpSp>
        <p:nvGrpSpPr>
          <p:cNvPr id="42" name="组合 41"/>
          <p:cNvGrpSpPr/>
          <p:nvPr/>
        </p:nvGrpSpPr>
        <p:grpSpPr>
          <a:xfrm>
            <a:off x="2304059" y="2860726"/>
            <a:ext cx="1727248" cy="1727248"/>
            <a:chOff x="2376067" y="2860726"/>
            <a:chExt cx="1727248" cy="1727248"/>
          </a:xfrm>
        </p:grpSpPr>
        <p:sp>
          <p:nvSpPr>
            <p:cNvPr id="43"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tx2">
                <a:lumMod val="50000"/>
              </a:schemeClr>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4" name="TextBox 43"/>
            <p:cNvSpPr txBox="1"/>
            <p:nvPr/>
          </p:nvSpPr>
          <p:spPr>
            <a:xfrm>
              <a:off x="2962059" y="3651870"/>
              <a:ext cx="81785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solidFill>
                    <a:sysClr val="windowText" lastClr="000000"/>
                  </a:solidFill>
                  <a:latin typeface="Charlemagne Std" pitchFamily="82" charset="0"/>
                  <a:ea typeface="微软雅黑" pitchFamily="34" charset="-122"/>
                </a:rPr>
                <a:t>80</a:t>
              </a:r>
              <a:r>
                <a:rPr kumimoji="0" lang="en-US" altLang="zh-CN" sz="2400" b="1" i="0" u="none" strike="noStrike" kern="0" cap="none" spc="0" normalizeH="0" baseline="0" noProof="0" dirty="0" smtClean="0">
                  <a:ln>
                    <a:noFill/>
                  </a:ln>
                  <a:solidFill>
                    <a:sysClr val="windowText" lastClr="000000"/>
                  </a:solidFill>
                  <a:effectLst/>
                  <a:uLnTx/>
                  <a:uFillTx/>
                  <a:latin typeface="Charlemagne Std" pitchFamily="82" charset="0"/>
                  <a:ea typeface="微软雅黑" pitchFamily="34" charset="-122"/>
                </a:rPr>
                <a:t>%</a:t>
              </a:r>
              <a:endParaRPr kumimoji="0" lang="zh-CN" altLang="en-US" sz="2400" b="1" i="0" u="none" strike="noStrike" kern="0" cap="none" spc="0" normalizeH="0" baseline="0" noProof="0" dirty="0">
                <a:ln>
                  <a:noFill/>
                </a:ln>
                <a:solidFill>
                  <a:sysClr val="windowText" lastClr="000000"/>
                </a:solidFill>
                <a:effectLst/>
                <a:uLnTx/>
                <a:uFillTx/>
                <a:latin typeface="Charlemagne Std" pitchFamily="82" charset="0"/>
                <a:ea typeface="微软雅黑" pitchFamily="34" charset="-122"/>
              </a:endParaRPr>
            </a:p>
          </p:txBody>
        </p:sp>
      </p:grpSp>
      <p:grpSp>
        <p:nvGrpSpPr>
          <p:cNvPr id="47" name="组合 46"/>
          <p:cNvGrpSpPr/>
          <p:nvPr/>
        </p:nvGrpSpPr>
        <p:grpSpPr>
          <a:xfrm>
            <a:off x="4594941" y="1532852"/>
            <a:ext cx="501650" cy="506412"/>
            <a:chOff x="4929188" y="1303338"/>
            <a:chExt cx="501650" cy="506412"/>
          </a:xfrm>
        </p:grpSpPr>
        <p:sp>
          <p:nvSpPr>
            <p:cNvPr id="48"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7"/>
            <p:cNvSpPr>
              <a:spLocks/>
            </p:cNvSpPr>
            <p:nvPr/>
          </p:nvSpPr>
          <p:spPr bwMode="auto">
            <a:xfrm>
              <a:off x="4995863" y="1358900"/>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1" name="组合 50"/>
          <p:cNvGrpSpPr/>
          <p:nvPr/>
        </p:nvGrpSpPr>
        <p:grpSpPr>
          <a:xfrm>
            <a:off x="4590178" y="2285771"/>
            <a:ext cx="506413" cy="506412"/>
            <a:chOff x="1339850" y="2163763"/>
            <a:chExt cx="506413" cy="506412"/>
          </a:xfrm>
        </p:grpSpPr>
        <p:sp>
          <p:nvSpPr>
            <p:cNvPr id="52"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tx2">
                <a:lumMod val="50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14"/>
            <p:cNvSpPr>
              <a:spLocks/>
            </p:cNvSpPr>
            <p:nvPr/>
          </p:nvSpPr>
          <p:spPr bwMode="auto">
            <a:xfrm>
              <a:off x="1500188" y="2276475"/>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5"/>
            <p:cNvSpPr>
              <a:spLocks noEditPoints="1"/>
            </p:cNvSpPr>
            <p:nvPr/>
          </p:nvSpPr>
          <p:spPr bwMode="auto">
            <a:xfrm>
              <a:off x="1447800" y="2276475"/>
              <a:ext cx="288925" cy="277812"/>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Oval 16"/>
            <p:cNvSpPr>
              <a:spLocks noChangeArrowheads="1"/>
            </p:cNvSpPr>
            <p:nvPr/>
          </p:nvSpPr>
          <p:spPr bwMode="auto">
            <a:xfrm>
              <a:off x="1549400" y="2419350"/>
              <a:ext cx="82550" cy="82550"/>
            </a:xfrm>
            <a:prstGeom prst="ellipse">
              <a:avLst/>
            </a:pr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6" name="组合 55"/>
          <p:cNvGrpSpPr/>
          <p:nvPr/>
        </p:nvGrpSpPr>
        <p:grpSpPr>
          <a:xfrm>
            <a:off x="4594941" y="3038690"/>
            <a:ext cx="501650" cy="506413"/>
            <a:chOff x="5093055" y="2766720"/>
            <a:chExt cx="501650" cy="506413"/>
          </a:xfrm>
        </p:grpSpPr>
        <p:sp>
          <p:nvSpPr>
            <p:cNvPr id="57"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Oval 22"/>
            <p:cNvSpPr>
              <a:spLocks noChangeArrowheads="1"/>
            </p:cNvSpPr>
            <p:nvPr/>
          </p:nvSpPr>
          <p:spPr bwMode="auto">
            <a:xfrm>
              <a:off x="5201005" y="3069933"/>
              <a:ext cx="98425" cy="98425"/>
            </a:xfrm>
            <a:prstGeom prst="ellipse">
              <a:avLst/>
            </a:pr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24"/>
            <p:cNvSpPr>
              <a:spLocks/>
            </p:cNvSpPr>
            <p:nvPr/>
          </p:nvSpPr>
          <p:spPr bwMode="auto">
            <a:xfrm>
              <a:off x="5212118" y="2871495"/>
              <a:ext cx="277813"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61" name="组合 60"/>
          <p:cNvGrpSpPr/>
          <p:nvPr/>
        </p:nvGrpSpPr>
        <p:grpSpPr>
          <a:xfrm>
            <a:off x="4590178" y="3791611"/>
            <a:ext cx="506413" cy="506412"/>
            <a:chOff x="6137274" y="1900165"/>
            <a:chExt cx="506413" cy="506412"/>
          </a:xfrm>
        </p:grpSpPr>
        <p:sp>
          <p:nvSpPr>
            <p:cNvPr id="62"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bg1">
                <a:lumMod val="6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3" name="Freeform 30"/>
            <p:cNvSpPr>
              <a:spLocks noEditPoints="1"/>
            </p:cNvSpPr>
            <p:nvPr/>
          </p:nvSpPr>
          <p:spPr bwMode="auto">
            <a:xfrm>
              <a:off x="6208712" y="1979540"/>
              <a:ext cx="327025"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64" name="Text Box 11"/>
          <p:cNvSpPr txBox="1">
            <a:spLocks noChangeArrowheads="1"/>
          </p:cNvSpPr>
          <p:nvPr/>
        </p:nvSpPr>
        <p:spPr bwMode="auto">
          <a:xfrm>
            <a:off x="5240652" y="1459081"/>
            <a:ext cx="314777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smtClean="0">
                <a:latin typeface="微软雅黑" pitchFamily="34" charset="-122"/>
                <a:ea typeface="微软雅黑" pitchFamily="34" charset="-122"/>
              </a:rPr>
              <a:t>设计</a:t>
            </a:r>
            <a:r>
              <a:rPr lang="zh-CN" altLang="en-US" sz="1000" dirty="0">
                <a:latin typeface="微软雅黑" pitchFamily="34" charset="-122"/>
                <a:ea typeface="微软雅黑" pitchFamily="34" charset="-122"/>
              </a:rPr>
              <a:t>的发展存在着一个时代价值观</a:t>
            </a:r>
            <a:r>
              <a:rPr lang="zh-CN" altLang="en-US" sz="1000">
                <a:latin typeface="微软雅黑" pitchFamily="34" charset="-122"/>
                <a:ea typeface="微软雅黑" pitchFamily="34" charset="-122"/>
              </a:rPr>
              <a:t>的</a:t>
            </a:r>
            <a:r>
              <a:rPr lang="zh-CN" altLang="en-US" sz="1000" smtClean="0">
                <a:latin typeface="微软雅黑" pitchFamily="34" charset="-122"/>
                <a:ea typeface="微软雅黑" pitchFamily="34" charset="-122"/>
              </a:rPr>
              <a:t>问题即</a:t>
            </a:r>
            <a:r>
              <a:rPr lang="zh-CN" altLang="en-US" sz="1000" dirty="0">
                <a:latin typeface="微软雅黑" pitchFamily="34" charset="-122"/>
                <a:ea typeface="微软雅黑" pitchFamily="34" charset="-122"/>
              </a:rPr>
              <a:t>什么是设计？为什么而</a:t>
            </a:r>
            <a:r>
              <a:rPr lang="zh-CN" altLang="en-US" sz="1000">
                <a:latin typeface="微软雅黑" pitchFamily="34" charset="-122"/>
                <a:ea typeface="微软雅黑" pitchFamily="34" charset="-122"/>
              </a:rPr>
              <a:t>设计？对于多元化的今天，围绕</a:t>
            </a:r>
            <a:r>
              <a:rPr lang="zh-CN" altLang="en-US" sz="1000" dirty="0">
                <a:latin typeface="微软雅黑" pitchFamily="34" charset="-122"/>
                <a:ea typeface="微软雅黑" pitchFamily="34" charset="-122"/>
              </a:rPr>
              <a:t>这个问题，不同的时期就会形成不同的</a:t>
            </a:r>
            <a:r>
              <a:rPr lang="zh-CN" altLang="en-US" sz="1000">
                <a:latin typeface="微软雅黑" pitchFamily="34" charset="-122"/>
                <a:ea typeface="微软雅黑" pitchFamily="34" charset="-122"/>
              </a:rPr>
              <a:t>设计</a:t>
            </a:r>
            <a:r>
              <a:rPr lang="zh-CN" altLang="en-US" sz="1000" smtClean="0">
                <a:latin typeface="微软雅黑" pitchFamily="34" charset="-122"/>
                <a:ea typeface="微软雅黑" pitchFamily="34" charset="-122"/>
              </a:rPr>
              <a:t>面貌。</a:t>
            </a:r>
            <a:endParaRPr lang="en-US" altLang="zh-CN" sz="1000" dirty="0" smtClean="0">
              <a:latin typeface="微软雅黑" pitchFamily="34" charset="-122"/>
              <a:ea typeface="微软雅黑" pitchFamily="34" charset="-122"/>
            </a:endParaRPr>
          </a:p>
        </p:txBody>
      </p:sp>
      <p:sp>
        <p:nvSpPr>
          <p:cNvPr id="65" name="Text Box 11"/>
          <p:cNvSpPr txBox="1">
            <a:spLocks noChangeArrowheads="1"/>
          </p:cNvSpPr>
          <p:nvPr/>
        </p:nvSpPr>
        <p:spPr bwMode="auto">
          <a:xfrm>
            <a:off x="5240652" y="2244130"/>
            <a:ext cx="314777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smtClean="0">
                <a:latin typeface="微软雅黑" pitchFamily="34" charset="-122"/>
                <a:ea typeface="微软雅黑" pitchFamily="34" charset="-122"/>
              </a:rPr>
              <a:t>设计</a:t>
            </a:r>
            <a:r>
              <a:rPr lang="zh-CN" altLang="en-US" sz="1000" dirty="0">
                <a:latin typeface="微软雅黑" pitchFamily="34" charset="-122"/>
                <a:ea typeface="微软雅黑" pitchFamily="34" charset="-122"/>
              </a:rPr>
              <a:t>的发展存在着一个时代价值观</a:t>
            </a:r>
            <a:r>
              <a:rPr lang="zh-CN" altLang="en-US" sz="1000">
                <a:latin typeface="微软雅黑" pitchFamily="34" charset="-122"/>
                <a:ea typeface="微软雅黑" pitchFamily="34" charset="-122"/>
              </a:rPr>
              <a:t>的</a:t>
            </a:r>
            <a:r>
              <a:rPr lang="zh-CN" altLang="en-US" sz="1000" smtClean="0">
                <a:latin typeface="微软雅黑" pitchFamily="34" charset="-122"/>
                <a:ea typeface="微软雅黑" pitchFamily="34" charset="-122"/>
              </a:rPr>
              <a:t>问题即</a:t>
            </a:r>
            <a:r>
              <a:rPr lang="zh-CN" altLang="en-US" sz="1000" dirty="0">
                <a:latin typeface="微软雅黑" pitchFamily="34" charset="-122"/>
                <a:ea typeface="微软雅黑" pitchFamily="34" charset="-122"/>
              </a:rPr>
              <a:t>什么是设计？为什么而</a:t>
            </a:r>
            <a:r>
              <a:rPr lang="zh-CN" altLang="en-US" sz="1000">
                <a:latin typeface="微软雅黑" pitchFamily="34" charset="-122"/>
                <a:ea typeface="微软雅黑" pitchFamily="34" charset="-122"/>
              </a:rPr>
              <a:t>设计？对于多元化的今天，围绕</a:t>
            </a:r>
            <a:r>
              <a:rPr lang="zh-CN" altLang="en-US" sz="1000" dirty="0">
                <a:latin typeface="微软雅黑" pitchFamily="34" charset="-122"/>
                <a:ea typeface="微软雅黑" pitchFamily="34" charset="-122"/>
              </a:rPr>
              <a:t>这个问题，不同的时期就会形成不同的</a:t>
            </a:r>
            <a:r>
              <a:rPr lang="zh-CN" altLang="en-US" sz="1000">
                <a:latin typeface="微软雅黑" pitchFamily="34" charset="-122"/>
                <a:ea typeface="微软雅黑" pitchFamily="34" charset="-122"/>
              </a:rPr>
              <a:t>设计</a:t>
            </a:r>
            <a:r>
              <a:rPr lang="zh-CN" altLang="en-US" sz="1000" smtClean="0">
                <a:latin typeface="微软雅黑" pitchFamily="34" charset="-122"/>
                <a:ea typeface="微软雅黑" pitchFamily="34" charset="-122"/>
              </a:rPr>
              <a:t>面貌。</a:t>
            </a:r>
            <a:endParaRPr lang="en-US" altLang="zh-CN" sz="1000" dirty="0" smtClean="0">
              <a:latin typeface="微软雅黑" pitchFamily="34" charset="-122"/>
              <a:ea typeface="微软雅黑" pitchFamily="34" charset="-122"/>
            </a:endParaRPr>
          </a:p>
        </p:txBody>
      </p:sp>
      <p:sp>
        <p:nvSpPr>
          <p:cNvPr id="66" name="Text Box 11"/>
          <p:cNvSpPr txBox="1">
            <a:spLocks noChangeArrowheads="1"/>
          </p:cNvSpPr>
          <p:nvPr/>
        </p:nvSpPr>
        <p:spPr bwMode="auto">
          <a:xfrm>
            <a:off x="5240652" y="3029179"/>
            <a:ext cx="314777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smtClean="0">
                <a:latin typeface="微软雅黑" pitchFamily="34" charset="-122"/>
                <a:ea typeface="微软雅黑" pitchFamily="34" charset="-122"/>
              </a:rPr>
              <a:t>亮亮图文旗舰店</a:t>
            </a:r>
            <a:r>
              <a:rPr lang="en-US" altLang="zh-CN" sz="1000" dirty="0" smtClean="0">
                <a:latin typeface="微软雅黑" pitchFamily="34" charset="-122"/>
                <a:ea typeface="微软雅黑" pitchFamily="34" charset="-122"/>
                <a:hlinkClick r:id="rId3"/>
              </a:rPr>
              <a:t>https://</a:t>
            </a:r>
            <a:r>
              <a:rPr lang="en-US" altLang="zh-CN" sz="1000" dirty="0" smtClean="0">
                <a:latin typeface="微软雅黑" pitchFamily="34" charset="-122"/>
                <a:ea typeface="微软雅黑" pitchFamily="34" charset="-122"/>
                <a:hlinkClick r:id="rId3"/>
              </a:rPr>
              <a:t>liangliangtuwen.tmall.com</a:t>
            </a:r>
            <a:endParaRPr lang="en-US" altLang="zh-CN" sz="1000" dirty="0" smtClean="0">
              <a:latin typeface="微软雅黑" pitchFamily="34" charset="-122"/>
              <a:ea typeface="微软雅黑" pitchFamily="34" charset="-122"/>
            </a:endParaRPr>
          </a:p>
          <a:p>
            <a:pPr eaLnBrk="1" hangingPunct="1"/>
            <a:r>
              <a:rPr lang="zh-CN" altLang="en-US" sz="1000" dirty="0" smtClean="0">
                <a:latin typeface="微软雅黑" pitchFamily="34" charset="-122"/>
                <a:ea typeface="微软雅黑" pitchFamily="34" charset="-122"/>
              </a:rPr>
              <a:t>亮亮图文旗舰店</a:t>
            </a:r>
            <a:r>
              <a:rPr lang="en-US" altLang="zh-CN" sz="1000" dirty="0" smtClean="0">
                <a:latin typeface="微软雅黑" pitchFamily="34" charset="-122"/>
                <a:ea typeface="微软雅黑" pitchFamily="34" charset="-122"/>
              </a:rPr>
              <a:t>https://liangliangtuwen.tmall.com</a:t>
            </a:r>
          </a:p>
          <a:p>
            <a:pPr eaLnBrk="1" hangingPunct="1"/>
            <a:endParaRPr lang="en-US" altLang="zh-CN" sz="1000" dirty="0" smtClean="0">
              <a:latin typeface="微软雅黑" pitchFamily="34" charset="-122"/>
              <a:ea typeface="微软雅黑" pitchFamily="34" charset="-122"/>
            </a:endParaRPr>
          </a:p>
        </p:txBody>
      </p:sp>
      <p:sp>
        <p:nvSpPr>
          <p:cNvPr id="67" name="Text Box 11"/>
          <p:cNvSpPr txBox="1">
            <a:spLocks noChangeArrowheads="1"/>
          </p:cNvSpPr>
          <p:nvPr/>
        </p:nvSpPr>
        <p:spPr bwMode="auto">
          <a:xfrm>
            <a:off x="5240652" y="3814229"/>
            <a:ext cx="3147772"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smtClean="0">
                <a:latin typeface="微软雅黑" pitchFamily="34" charset="-122"/>
                <a:ea typeface="微软雅黑" pitchFamily="34" charset="-122"/>
              </a:rPr>
              <a:t>设计</a:t>
            </a:r>
            <a:r>
              <a:rPr lang="zh-CN" altLang="en-US" sz="1000" dirty="0">
                <a:latin typeface="微软雅黑" pitchFamily="34" charset="-122"/>
                <a:ea typeface="微软雅黑" pitchFamily="34" charset="-122"/>
              </a:rPr>
              <a:t>的发展存在着一个时代价值观的</a:t>
            </a:r>
            <a:r>
              <a:rPr lang="zh-CN" altLang="en-US" sz="1000" dirty="0" smtClean="0">
                <a:latin typeface="微软雅黑" pitchFamily="34" charset="-122"/>
                <a:ea typeface="微软雅黑" pitchFamily="34" charset="-122"/>
              </a:rPr>
              <a:t>问题即</a:t>
            </a:r>
            <a:r>
              <a:rPr lang="zh-CN" altLang="en-US" sz="1000" dirty="0">
                <a:latin typeface="微软雅黑" pitchFamily="34" charset="-122"/>
                <a:ea typeface="微软雅黑" pitchFamily="34" charset="-122"/>
              </a:rPr>
              <a:t>什么是设计？为什么而设计？对于多元化的今天，围绕这个问题，不同的时期就会形成不同的设计</a:t>
            </a:r>
            <a:r>
              <a:rPr lang="zh-CN" altLang="en-US" sz="1000" dirty="0" smtClean="0">
                <a:latin typeface="微软雅黑" pitchFamily="34" charset="-122"/>
                <a:ea typeface="微软雅黑" pitchFamily="34" charset="-122"/>
              </a:rPr>
              <a:t>面貌。</a:t>
            </a:r>
            <a:endParaRPr lang="en-US" altLang="zh-CN" sz="1000" dirty="0" smtClean="0">
              <a:latin typeface="微软雅黑" pitchFamily="34" charset="-122"/>
              <a:ea typeface="微软雅黑" pitchFamily="34" charset="-122"/>
            </a:endParaRPr>
          </a:p>
        </p:txBody>
      </p:sp>
    </p:spTree>
    <p:extLst>
      <p:ext uri="{BB962C8B-B14F-4D97-AF65-F5344CB8AC3E}">
        <p14:creationId xmlns:p14="http://schemas.microsoft.com/office/powerpoint/2010/main" xmlns="" val="372443967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9" decel="66667"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300" fill="hold"/>
                                        <p:tgtEl>
                                          <p:spTgt spid="33"/>
                                        </p:tgtEl>
                                        <p:attrNameLst>
                                          <p:attrName>ppt_x</p:attrName>
                                        </p:attrNameLst>
                                      </p:cBhvr>
                                      <p:tavLst>
                                        <p:tav tm="0">
                                          <p:val>
                                            <p:strVal val="0-#ppt_w/2"/>
                                          </p:val>
                                        </p:tav>
                                        <p:tav tm="100000">
                                          <p:val>
                                            <p:strVal val="#ppt_x"/>
                                          </p:val>
                                        </p:tav>
                                      </p:tavLst>
                                    </p:anim>
                                    <p:anim calcmode="lin" valueType="num">
                                      <p:cBhvr additive="base">
                                        <p:cTn id="40" dur="300" fill="hold"/>
                                        <p:tgtEl>
                                          <p:spTgt spid="33"/>
                                        </p:tgtEl>
                                        <p:attrNameLst>
                                          <p:attrName>ppt_y</p:attrName>
                                        </p:attrNameLst>
                                      </p:cBhvr>
                                      <p:tavLst>
                                        <p:tav tm="0">
                                          <p:val>
                                            <p:strVal val="0-#ppt_h/2"/>
                                          </p:val>
                                        </p:tav>
                                        <p:tav tm="100000">
                                          <p:val>
                                            <p:strVal val="#ppt_y"/>
                                          </p:val>
                                        </p:tav>
                                      </p:tavLst>
                                    </p:anim>
                                  </p:childTnLst>
                                </p:cTn>
                              </p:par>
                            </p:childTnLst>
                          </p:cTn>
                        </p:par>
                        <p:par>
                          <p:cTn id="41" fill="hold">
                            <p:stCondLst>
                              <p:cond delay="3400"/>
                            </p:stCondLst>
                            <p:childTnLst>
                              <p:par>
                                <p:cTn id="42" presetID="2" presetClass="entr" presetSubtype="12" decel="66667"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300" fill="hold"/>
                                        <p:tgtEl>
                                          <p:spTgt spid="36"/>
                                        </p:tgtEl>
                                        <p:attrNameLst>
                                          <p:attrName>ppt_x</p:attrName>
                                        </p:attrNameLst>
                                      </p:cBhvr>
                                      <p:tavLst>
                                        <p:tav tm="0">
                                          <p:val>
                                            <p:strVal val="0-#ppt_w/2"/>
                                          </p:val>
                                        </p:tav>
                                        <p:tav tm="100000">
                                          <p:val>
                                            <p:strVal val="#ppt_x"/>
                                          </p:val>
                                        </p:tav>
                                      </p:tavLst>
                                    </p:anim>
                                    <p:anim calcmode="lin" valueType="num">
                                      <p:cBhvr additive="base">
                                        <p:cTn id="45" dur="300" fill="hold"/>
                                        <p:tgtEl>
                                          <p:spTgt spid="36"/>
                                        </p:tgtEl>
                                        <p:attrNameLst>
                                          <p:attrName>ppt_y</p:attrName>
                                        </p:attrNameLst>
                                      </p:cBhvr>
                                      <p:tavLst>
                                        <p:tav tm="0">
                                          <p:val>
                                            <p:strVal val="1+#ppt_h/2"/>
                                          </p:val>
                                        </p:tav>
                                        <p:tav tm="100000">
                                          <p:val>
                                            <p:strVal val="#ppt_y"/>
                                          </p:val>
                                        </p:tav>
                                      </p:tavLst>
                                    </p:anim>
                                  </p:childTnLst>
                                </p:cTn>
                              </p:par>
                            </p:childTnLst>
                          </p:cTn>
                        </p:par>
                        <p:par>
                          <p:cTn id="46" fill="hold">
                            <p:stCondLst>
                              <p:cond delay="3700"/>
                            </p:stCondLst>
                            <p:childTnLst>
                              <p:par>
                                <p:cTn id="47" presetID="2" presetClass="entr" presetSubtype="3" decel="66667"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300" fill="hold"/>
                                        <p:tgtEl>
                                          <p:spTgt spid="39"/>
                                        </p:tgtEl>
                                        <p:attrNameLst>
                                          <p:attrName>ppt_x</p:attrName>
                                        </p:attrNameLst>
                                      </p:cBhvr>
                                      <p:tavLst>
                                        <p:tav tm="0">
                                          <p:val>
                                            <p:strVal val="1+#ppt_w/2"/>
                                          </p:val>
                                        </p:tav>
                                        <p:tav tm="100000">
                                          <p:val>
                                            <p:strVal val="#ppt_x"/>
                                          </p:val>
                                        </p:tav>
                                      </p:tavLst>
                                    </p:anim>
                                    <p:anim calcmode="lin" valueType="num">
                                      <p:cBhvr additive="base">
                                        <p:cTn id="50" dur="300" fill="hold"/>
                                        <p:tgtEl>
                                          <p:spTgt spid="39"/>
                                        </p:tgtEl>
                                        <p:attrNameLst>
                                          <p:attrName>ppt_y</p:attrName>
                                        </p:attrNameLst>
                                      </p:cBhvr>
                                      <p:tavLst>
                                        <p:tav tm="0">
                                          <p:val>
                                            <p:strVal val="0-#ppt_h/2"/>
                                          </p:val>
                                        </p:tav>
                                        <p:tav tm="100000">
                                          <p:val>
                                            <p:strVal val="#ppt_y"/>
                                          </p:val>
                                        </p:tav>
                                      </p:tavLst>
                                    </p:anim>
                                  </p:childTnLst>
                                </p:cTn>
                              </p:par>
                            </p:childTnLst>
                          </p:cTn>
                        </p:par>
                        <p:par>
                          <p:cTn id="51" fill="hold">
                            <p:stCondLst>
                              <p:cond delay="4000"/>
                            </p:stCondLst>
                            <p:childTnLst>
                              <p:par>
                                <p:cTn id="52" presetID="2" presetClass="entr" presetSubtype="6" decel="66667" fill="hold"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300" fill="hold"/>
                                        <p:tgtEl>
                                          <p:spTgt spid="42"/>
                                        </p:tgtEl>
                                        <p:attrNameLst>
                                          <p:attrName>ppt_x</p:attrName>
                                        </p:attrNameLst>
                                      </p:cBhvr>
                                      <p:tavLst>
                                        <p:tav tm="0">
                                          <p:val>
                                            <p:strVal val="1+#ppt_w/2"/>
                                          </p:val>
                                        </p:tav>
                                        <p:tav tm="100000">
                                          <p:val>
                                            <p:strVal val="#ppt_x"/>
                                          </p:val>
                                        </p:tav>
                                      </p:tavLst>
                                    </p:anim>
                                    <p:anim calcmode="lin" valueType="num">
                                      <p:cBhvr additive="base">
                                        <p:cTn id="55" dur="3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4300"/>
                            </p:stCondLst>
                            <p:childTnLst>
                              <p:par>
                                <p:cTn id="57" presetID="53" presetClass="entr" presetSubtype="16"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p:cTn id="59" dur="500" fill="hold"/>
                                        <p:tgtEl>
                                          <p:spTgt spid="47"/>
                                        </p:tgtEl>
                                        <p:attrNameLst>
                                          <p:attrName>ppt_w</p:attrName>
                                        </p:attrNameLst>
                                      </p:cBhvr>
                                      <p:tavLst>
                                        <p:tav tm="0">
                                          <p:val>
                                            <p:fltVal val="0"/>
                                          </p:val>
                                        </p:tav>
                                        <p:tav tm="100000">
                                          <p:val>
                                            <p:strVal val="#ppt_w"/>
                                          </p:val>
                                        </p:tav>
                                      </p:tavLst>
                                    </p:anim>
                                    <p:anim calcmode="lin" valueType="num">
                                      <p:cBhvr>
                                        <p:cTn id="60" dur="500" fill="hold"/>
                                        <p:tgtEl>
                                          <p:spTgt spid="47"/>
                                        </p:tgtEl>
                                        <p:attrNameLst>
                                          <p:attrName>ppt_h</p:attrName>
                                        </p:attrNameLst>
                                      </p:cBhvr>
                                      <p:tavLst>
                                        <p:tav tm="0">
                                          <p:val>
                                            <p:fltVal val="0"/>
                                          </p:val>
                                        </p:tav>
                                        <p:tav tm="100000">
                                          <p:val>
                                            <p:strVal val="#ppt_h"/>
                                          </p:val>
                                        </p:tav>
                                      </p:tavLst>
                                    </p:anim>
                                    <p:animEffect transition="in" filter="fade">
                                      <p:cBhvr>
                                        <p:cTn id="61" dur="500"/>
                                        <p:tgtEl>
                                          <p:spTgt spid="47"/>
                                        </p:tgtEl>
                                      </p:cBhvr>
                                    </p:animEffect>
                                  </p:childTnLst>
                                </p:cTn>
                              </p:par>
                              <p:par>
                                <p:cTn id="62" presetID="53" presetClass="entr" presetSubtype="16" fill="hold" nodeType="with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p:cTn id="64" dur="500" fill="hold"/>
                                        <p:tgtEl>
                                          <p:spTgt spid="51"/>
                                        </p:tgtEl>
                                        <p:attrNameLst>
                                          <p:attrName>ppt_w</p:attrName>
                                        </p:attrNameLst>
                                      </p:cBhvr>
                                      <p:tavLst>
                                        <p:tav tm="0">
                                          <p:val>
                                            <p:fltVal val="0"/>
                                          </p:val>
                                        </p:tav>
                                        <p:tav tm="100000">
                                          <p:val>
                                            <p:strVal val="#ppt_w"/>
                                          </p:val>
                                        </p:tav>
                                      </p:tavLst>
                                    </p:anim>
                                    <p:anim calcmode="lin" valueType="num">
                                      <p:cBhvr>
                                        <p:cTn id="65" dur="500" fill="hold"/>
                                        <p:tgtEl>
                                          <p:spTgt spid="51"/>
                                        </p:tgtEl>
                                        <p:attrNameLst>
                                          <p:attrName>ppt_h</p:attrName>
                                        </p:attrNameLst>
                                      </p:cBhvr>
                                      <p:tavLst>
                                        <p:tav tm="0">
                                          <p:val>
                                            <p:fltVal val="0"/>
                                          </p:val>
                                        </p:tav>
                                        <p:tav tm="100000">
                                          <p:val>
                                            <p:strVal val="#ppt_h"/>
                                          </p:val>
                                        </p:tav>
                                      </p:tavLst>
                                    </p:anim>
                                    <p:animEffect transition="in" filter="fade">
                                      <p:cBhvr>
                                        <p:cTn id="66" dur="500"/>
                                        <p:tgtEl>
                                          <p:spTgt spid="51"/>
                                        </p:tgtEl>
                                      </p:cBhvr>
                                    </p:animEffect>
                                  </p:childTnLst>
                                </p:cTn>
                              </p:par>
                              <p:par>
                                <p:cTn id="67" presetID="53" presetClass="entr" presetSubtype="16" fill="hold" nodeType="withEffect">
                                  <p:stCondLst>
                                    <p:cond delay="0"/>
                                  </p:stCondLst>
                                  <p:childTnLst>
                                    <p:set>
                                      <p:cBhvr>
                                        <p:cTn id="68" dur="1" fill="hold">
                                          <p:stCondLst>
                                            <p:cond delay="0"/>
                                          </p:stCondLst>
                                        </p:cTn>
                                        <p:tgtEl>
                                          <p:spTgt spid="56"/>
                                        </p:tgtEl>
                                        <p:attrNameLst>
                                          <p:attrName>style.visibility</p:attrName>
                                        </p:attrNameLst>
                                      </p:cBhvr>
                                      <p:to>
                                        <p:strVal val="visible"/>
                                      </p:to>
                                    </p:set>
                                    <p:anim calcmode="lin" valueType="num">
                                      <p:cBhvr>
                                        <p:cTn id="69" dur="500" fill="hold"/>
                                        <p:tgtEl>
                                          <p:spTgt spid="56"/>
                                        </p:tgtEl>
                                        <p:attrNameLst>
                                          <p:attrName>ppt_w</p:attrName>
                                        </p:attrNameLst>
                                      </p:cBhvr>
                                      <p:tavLst>
                                        <p:tav tm="0">
                                          <p:val>
                                            <p:fltVal val="0"/>
                                          </p:val>
                                        </p:tav>
                                        <p:tav tm="100000">
                                          <p:val>
                                            <p:strVal val="#ppt_w"/>
                                          </p:val>
                                        </p:tav>
                                      </p:tavLst>
                                    </p:anim>
                                    <p:anim calcmode="lin" valueType="num">
                                      <p:cBhvr>
                                        <p:cTn id="70" dur="500" fill="hold"/>
                                        <p:tgtEl>
                                          <p:spTgt spid="56"/>
                                        </p:tgtEl>
                                        <p:attrNameLst>
                                          <p:attrName>ppt_h</p:attrName>
                                        </p:attrNameLst>
                                      </p:cBhvr>
                                      <p:tavLst>
                                        <p:tav tm="0">
                                          <p:val>
                                            <p:fltVal val="0"/>
                                          </p:val>
                                        </p:tav>
                                        <p:tav tm="100000">
                                          <p:val>
                                            <p:strVal val="#ppt_h"/>
                                          </p:val>
                                        </p:tav>
                                      </p:tavLst>
                                    </p:anim>
                                    <p:animEffect transition="in" filter="fade">
                                      <p:cBhvr>
                                        <p:cTn id="71" dur="500"/>
                                        <p:tgtEl>
                                          <p:spTgt spid="56"/>
                                        </p:tgtEl>
                                      </p:cBhvr>
                                    </p:animEffect>
                                  </p:childTnLst>
                                </p:cTn>
                              </p:par>
                              <p:par>
                                <p:cTn id="72" presetID="53" presetClass="entr" presetSubtype="16" fill="hold" nodeType="withEffect">
                                  <p:stCondLst>
                                    <p:cond delay="0"/>
                                  </p:stCondLst>
                                  <p:childTnLst>
                                    <p:set>
                                      <p:cBhvr>
                                        <p:cTn id="73" dur="1" fill="hold">
                                          <p:stCondLst>
                                            <p:cond delay="0"/>
                                          </p:stCondLst>
                                        </p:cTn>
                                        <p:tgtEl>
                                          <p:spTgt spid="61"/>
                                        </p:tgtEl>
                                        <p:attrNameLst>
                                          <p:attrName>style.visibility</p:attrName>
                                        </p:attrNameLst>
                                      </p:cBhvr>
                                      <p:to>
                                        <p:strVal val="visible"/>
                                      </p:to>
                                    </p:set>
                                    <p:anim calcmode="lin" valueType="num">
                                      <p:cBhvr>
                                        <p:cTn id="74" dur="500" fill="hold"/>
                                        <p:tgtEl>
                                          <p:spTgt spid="61"/>
                                        </p:tgtEl>
                                        <p:attrNameLst>
                                          <p:attrName>ppt_w</p:attrName>
                                        </p:attrNameLst>
                                      </p:cBhvr>
                                      <p:tavLst>
                                        <p:tav tm="0">
                                          <p:val>
                                            <p:fltVal val="0"/>
                                          </p:val>
                                        </p:tav>
                                        <p:tav tm="100000">
                                          <p:val>
                                            <p:strVal val="#ppt_w"/>
                                          </p:val>
                                        </p:tav>
                                      </p:tavLst>
                                    </p:anim>
                                    <p:anim calcmode="lin" valueType="num">
                                      <p:cBhvr>
                                        <p:cTn id="75" dur="500" fill="hold"/>
                                        <p:tgtEl>
                                          <p:spTgt spid="61"/>
                                        </p:tgtEl>
                                        <p:attrNameLst>
                                          <p:attrName>ppt_h</p:attrName>
                                        </p:attrNameLst>
                                      </p:cBhvr>
                                      <p:tavLst>
                                        <p:tav tm="0">
                                          <p:val>
                                            <p:fltVal val="0"/>
                                          </p:val>
                                        </p:tav>
                                        <p:tav tm="100000">
                                          <p:val>
                                            <p:strVal val="#ppt_h"/>
                                          </p:val>
                                        </p:tav>
                                      </p:tavLst>
                                    </p:anim>
                                    <p:animEffect transition="in" filter="fade">
                                      <p:cBhvr>
                                        <p:cTn id="76" dur="500"/>
                                        <p:tgtEl>
                                          <p:spTgt spid="61"/>
                                        </p:tgtEl>
                                      </p:cBhvr>
                                    </p:animEffect>
                                  </p:childTnLst>
                                </p:cTn>
                              </p:par>
                            </p:childTnLst>
                          </p:cTn>
                        </p:par>
                        <p:par>
                          <p:cTn id="77" fill="hold">
                            <p:stCondLst>
                              <p:cond delay="4800"/>
                            </p:stCondLst>
                            <p:childTnLst>
                              <p:par>
                                <p:cTn id="78" presetID="2" presetClass="entr" presetSubtype="2" fill="hold" grpId="0" nodeType="afterEffect">
                                  <p:stCondLst>
                                    <p:cond delay="0"/>
                                  </p:stCondLst>
                                  <p:childTnLst>
                                    <p:set>
                                      <p:cBhvr>
                                        <p:cTn id="79" dur="1" fill="hold">
                                          <p:stCondLst>
                                            <p:cond delay="0"/>
                                          </p:stCondLst>
                                        </p:cTn>
                                        <p:tgtEl>
                                          <p:spTgt spid="64"/>
                                        </p:tgtEl>
                                        <p:attrNameLst>
                                          <p:attrName>style.visibility</p:attrName>
                                        </p:attrNameLst>
                                      </p:cBhvr>
                                      <p:to>
                                        <p:strVal val="visible"/>
                                      </p:to>
                                    </p:set>
                                    <p:anim calcmode="lin" valueType="num">
                                      <p:cBhvr additive="base">
                                        <p:cTn id="80" dur="300" fill="hold"/>
                                        <p:tgtEl>
                                          <p:spTgt spid="64"/>
                                        </p:tgtEl>
                                        <p:attrNameLst>
                                          <p:attrName>ppt_x</p:attrName>
                                        </p:attrNameLst>
                                      </p:cBhvr>
                                      <p:tavLst>
                                        <p:tav tm="0">
                                          <p:val>
                                            <p:strVal val="1+#ppt_w/2"/>
                                          </p:val>
                                        </p:tav>
                                        <p:tav tm="100000">
                                          <p:val>
                                            <p:strVal val="#ppt_x"/>
                                          </p:val>
                                        </p:tav>
                                      </p:tavLst>
                                    </p:anim>
                                    <p:anim calcmode="lin" valueType="num">
                                      <p:cBhvr additive="base">
                                        <p:cTn id="81" dur="300" fill="hold"/>
                                        <p:tgtEl>
                                          <p:spTgt spid="64"/>
                                        </p:tgtEl>
                                        <p:attrNameLst>
                                          <p:attrName>ppt_y</p:attrName>
                                        </p:attrNameLst>
                                      </p:cBhvr>
                                      <p:tavLst>
                                        <p:tav tm="0">
                                          <p:val>
                                            <p:strVal val="#ppt_y"/>
                                          </p:val>
                                        </p:tav>
                                        <p:tav tm="100000">
                                          <p:val>
                                            <p:strVal val="#ppt_y"/>
                                          </p:val>
                                        </p:tav>
                                      </p:tavLst>
                                    </p:anim>
                                  </p:childTnLst>
                                </p:cTn>
                              </p:par>
                            </p:childTnLst>
                          </p:cTn>
                        </p:par>
                        <p:par>
                          <p:cTn id="82" fill="hold">
                            <p:stCondLst>
                              <p:cond delay="5100"/>
                            </p:stCondLst>
                            <p:childTnLst>
                              <p:par>
                                <p:cTn id="83" presetID="2" presetClass="entr" presetSubtype="2" fill="hold" grpId="0" nodeType="afterEffect">
                                  <p:stCondLst>
                                    <p:cond delay="0"/>
                                  </p:stCondLst>
                                  <p:childTnLst>
                                    <p:set>
                                      <p:cBhvr>
                                        <p:cTn id="84" dur="1" fill="hold">
                                          <p:stCondLst>
                                            <p:cond delay="0"/>
                                          </p:stCondLst>
                                        </p:cTn>
                                        <p:tgtEl>
                                          <p:spTgt spid="65"/>
                                        </p:tgtEl>
                                        <p:attrNameLst>
                                          <p:attrName>style.visibility</p:attrName>
                                        </p:attrNameLst>
                                      </p:cBhvr>
                                      <p:to>
                                        <p:strVal val="visible"/>
                                      </p:to>
                                    </p:set>
                                    <p:anim calcmode="lin" valueType="num">
                                      <p:cBhvr additive="base">
                                        <p:cTn id="85" dur="300" fill="hold"/>
                                        <p:tgtEl>
                                          <p:spTgt spid="65"/>
                                        </p:tgtEl>
                                        <p:attrNameLst>
                                          <p:attrName>ppt_x</p:attrName>
                                        </p:attrNameLst>
                                      </p:cBhvr>
                                      <p:tavLst>
                                        <p:tav tm="0">
                                          <p:val>
                                            <p:strVal val="1+#ppt_w/2"/>
                                          </p:val>
                                        </p:tav>
                                        <p:tav tm="100000">
                                          <p:val>
                                            <p:strVal val="#ppt_x"/>
                                          </p:val>
                                        </p:tav>
                                      </p:tavLst>
                                    </p:anim>
                                    <p:anim calcmode="lin" valueType="num">
                                      <p:cBhvr additive="base">
                                        <p:cTn id="86" dur="300" fill="hold"/>
                                        <p:tgtEl>
                                          <p:spTgt spid="65"/>
                                        </p:tgtEl>
                                        <p:attrNameLst>
                                          <p:attrName>ppt_y</p:attrName>
                                        </p:attrNameLst>
                                      </p:cBhvr>
                                      <p:tavLst>
                                        <p:tav tm="0">
                                          <p:val>
                                            <p:strVal val="#ppt_y"/>
                                          </p:val>
                                        </p:tav>
                                        <p:tav tm="100000">
                                          <p:val>
                                            <p:strVal val="#ppt_y"/>
                                          </p:val>
                                        </p:tav>
                                      </p:tavLst>
                                    </p:anim>
                                  </p:childTnLst>
                                </p:cTn>
                              </p:par>
                            </p:childTnLst>
                          </p:cTn>
                        </p:par>
                        <p:par>
                          <p:cTn id="87" fill="hold">
                            <p:stCondLst>
                              <p:cond delay="5400"/>
                            </p:stCondLst>
                            <p:childTnLst>
                              <p:par>
                                <p:cTn id="88" presetID="2" presetClass="entr" presetSubtype="2" fill="hold" grpId="0" nodeType="afterEffect">
                                  <p:stCondLst>
                                    <p:cond delay="0"/>
                                  </p:stCondLst>
                                  <p:childTnLst>
                                    <p:set>
                                      <p:cBhvr>
                                        <p:cTn id="89" dur="1" fill="hold">
                                          <p:stCondLst>
                                            <p:cond delay="0"/>
                                          </p:stCondLst>
                                        </p:cTn>
                                        <p:tgtEl>
                                          <p:spTgt spid="66"/>
                                        </p:tgtEl>
                                        <p:attrNameLst>
                                          <p:attrName>style.visibility</p:attrName>
                                        </p:attrNameLst>
                                      </p:cBhvr>
                                      <p:to>
                                        <p:strVal val="visible"/>
                                      </p:to>
                                    </p:set>
                                    <p:anim calcmode="lin" valueType="num">
                                      <p:cBhvr additive="base">
                                        <p:cTn id="90" dur="300" fill="hold"/>
                                        <p:tgtEl>
                                          <p:spTgt spid="66"/>
                                        </p:tgtEl>
                                        <p:attrNameLst>
                                          <p:attrName>ppt_x</p:attrName>
                                        </p:attrNameLst>
                                      </p:cBhvr>
                                      <p:tavLst>
                                        <p:tav tm="0">
                                          <p:val>
                                            <p:strVal val="1+#ppt_w/2"/>
                                          </p:val>
                                        </p:tav>
                                        <p:tav tm="100000">
                                          <p:val>
                                            <p:strVal val="#ppt_x"/>
                                          </p:val>
                                        </p:tav>
                                      </p:tavLst>
                                    </p:anim>
                                    <p:anim calcmode="lin" valueType="num">
                                      <p:cBhvr additive="base">
                                        <p:cTn id="91" dur="300" fill="hold"/>
                                        <p:tgtEl>
                                          <p:spTgt spid="66"/>
                                        </p:tgtEl>
                                        <p:attrNameLst>
                                          <p:attrName>ppt_y</p:attrName>
                                        </p:attrNameLst>
                                      </p:cBhvr>
                                      <p:tavLst>
                                        <p:tav tm="0">
                                          <p:val>
                                            <p:strVal val="#ppt_y"/>
                                          </p:val>
                                        </p:tav>
                                        <p:tav tm="100000">
                                          <p:val>
                                            <p:strVal val="#ppt_y"/>
                                          </p:val>
                                        </p:tav>
                                      </p:tavLst>
                                    </p:anim>
                                  </p:childTnLst>
                                </p:cTn>
                              </p:par>
                            </p:childTnLst>
                          </p:cTn>
                        </p:par>
                        <p:par>
                          <p:cTn id="92" fill="hold">
                            <p:stCondLst>
                              <p:cond delay="5700"/>
                            </p:stCondLst>
                            <p:childTnLst>
                              <p:par>
                                <p:cTn id="93" presetID="2" presetClass="entr" presetSubtype="2" fill="hold" grpId="0" nodeType="afterEffect">
                                  <p:stCondLst>
                                    <p:cond delay="0"/>
                                  </p:stCondLst>
                                  <p:childTnLst>
                                    <p:set>
                                      <p:cBhvr>
                                        <p:cTn id="94" dur="1" fill="hold">
                                          <p:stCondLst>
                                            <p:cond delay="0"/>
                                          </p:stCondLst>
                                        </p:cTn>
                                        <p:tgtEl>
                                          <p:spTgt spid="67"/>
                                        </p:tgtEl>
                                        <p:attrNameLst>
                                          <p:attrName>style.visibility</p:attrName>
                                        </p:attrNameLst>
                                      </p:cBhvr>
                                      <p:to>
                                        <p:strVal val="visible"/>
                                      </p:to>
                                    </p:set>
                                    <p:anim calcmode="lin" valueType="num">
                                      <p:cBhvr additive="base">
                                        <p:cTn id="95" dur="300" fill="hold"/>
                                        <p:tgtEl>
                                          <p:spTgt spid="67"/>
                                        </p:tgtEl>
                                        <p:attrNameLst>
                                          <p:attrName>ppt_x</p:attrName>
                                        </p:attrNameLst>
                                      </p:cBhvr>
                                      <p:tavLst>
                                        <p:tav tm="0">
                                          <p:val>
                                            <p:strVal val="1+#ppt_w/2"/>
                                          </p:val>
                                        </p:tav>
                                        <p:tav tm="100000">
                                          <p:val>
                                            <p:strVal val="#ppt_x"/>
                                          </p:val>
                                        </p:tav>
                                      </p:tavLst>
                                    </p:anim>
                                    <p:anim calcmode="lin" valueType="num">
                                      <p:cBhvr additive="base">
                                        <p:cTn id="96" dur="3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4" grpId="0"/>
      <p:bldP spid="65" grpId="0"/>
      <p:bldP spid="66" grpId="0"/>
      <p:bldP spid="6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100" name="组合 99"/>
          <p:cNvGrpSpPr/>
          <p:nvPr/>
        </p:nvGrpSpPr>
        <p:grpSpPr>
          <a:xfrm>
            <a:off x="1115616" y="2279980"/>
            <a:ext cx="830759" cy="830759"/>
            <a:chOff x="1005742" y="1959742"/>
            <a:chExt cx="1189994" cy="1189994"/>
          </a:xfrm>
        </p:grpSpPr>
        <p:sp>
          <p:nvSpPr>
            <p:cNvPr id="101" name="椭圆 100"/>
            <p:cNvSpPr/>
            <p:nvPr/>
          </p:nvSpPr>
          <p:spPr>
            <a:xfrm>
              <a:off x="1060739" y="2014739"/>
              <a:ext cx="1080000" cy="1080000"/>
            </a:xfrm>
            <a:prstGeom prst="ellipse">
              <a:avLst/>
            </a:prstGeom>
            <a:solidFill>
              <a:schemeClr val="tx2">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Bodoni MT"/>
                  <a:ea typeface="微软雅黑"/>
                  <a:cs typeface="+mn-cs"/>
                </a:rPr>
                <a:t>内容</a:t>
              </a:r>
              <a:endParaRPr kumimoji="0" lang="en-US" altLang="zh-CN" sz="1200" b="0" i="0" u="none" strike="noStrike" kern="0" cap="none" spc="0" normalizeH="0" baseline="0" noProof="0" dirty="0" smtClean="0">
                <a:ln>
                  <a:noFill/>
                </a:ln>
                <a:solidFill>
                  <a:sysClr val="window" lastClr="FFFFFF"/>
                </a:solidFill>
                <a:effectLst/>
                <a:uLnTx/>
                <a:uFillTx/>
                <a:latin typeface="Bodoni MT"/>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rPr>
                <a:t>说明</a:t>
              </a:r>
            </a:p>
          </p:txBody>
        </p:sp>
        <p:sp>
          <p:nvSpPr>
            <p:cNvPr id="102" name="椭圆 101"/>
            <p:cNvSpPr/>
            <p:nvPr/>
          </p:nvSpPr>
          <p:spPr>
            <a:xfrm>
              <a:off x="1005742" y="1959742"/>
              <a:ext cx="1189994" cy="1189994"/>
            </a:xfrm>
            <a:prstGeom prst="ellipse">
              <a:avLst/>
            </a:prstGeom>
            <a:noFill/>
            <a:ln w="25400" cap="flat" cmpd="sng" algn="ctr">
              <a:solidFill>
                <a:schemeClr val="tx2">
                  <a:lumMod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grpSp>
        <p:nvGrpSpPr>
          <p:cNvPr id="103" name="组合 102"/>
          <p:cNvGrpSpPr/>
          <p:nvPr/>
        </p:nvGrpSpPr>
        <p:grpSpPr>
          <a:xfrm>
            <a:off x="2572128" y="1728953"/>
            <a:ext cx="830759" cy="830759"/>
            <a:chOff x="3750551" y="1408378"/>
            <a:chExt cx="1111514" cy="1111514"/>
          </a:xfrm>
        </p:grpSpPr>
        <p:sp>
          <p:nvSpPr>
            <p:cNvPr id="104" name="椭圆 103"/>
            <p:cNvSpPr/>
            <p:nvPr/>
          </p:nvSpPr>
          <p:spPr>
            <a:xfrm>
              <a:off x="3801921" y="1459748"/>
              <a:ext cx="1008774" cy="1008774"/>
            </a:xfrm>
            <a:prstGeom prst="ellipse">
              <a:avLst/>
            </a:prstGeom>
            <a:solidFill>
              <a:schemeClr val="tx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rPr>
                <a:t>内容</a:t>
              </a:r>
              <a:endParaRPr kumimoji="0" lang="en-US" altLang="zh-CN" sz="1200" b="0" i="0" u="none" strike="noStrike" kern="0" cap="none" spc="0" normalizeH="0" baseline="0" noProof="0" dirty="0">
                <a:ln>
                  <a:noFill/>
                </a:ln>
                <a:solidFill>
                  <a:sysClr val="window" lastClr="FFFFFF"/>
                </a:solidFill>
                <a:effectLst/>
                <a:uLnTx/>
                <a:uFillTx/>
                <a:latin typeface="Bodoni MT"/>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Bodoni MT"/>
                  <a:ea typeface="微软雅黑"/>
                  <a:cs typeface="+mn-cs"/>
                </a:rPr>
                <a:t>说明</a:t>
              </a:r>
              <a:endPar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endParaRPr>
            </a:p>
          </p:txBody>
        </p:sp>
        <p:sp>
          <p:nvSpPr>
            <p:cNvPr id="105" name="椭圆 104"/>
            <p:cNvSpPr/>
            <p:nvPr/>
          </p:nvSpPr>
          <p:spPr>
            <a:xfrm>
              <a:off x="3750551" y="1408378"/>
              <a:ext cx="1111514" cy="1111514"/>
            </a:xfrm>
            <a:prstGeom prst="ellipse">
              <a:avLst/>
            </a:prstGeom>
            <a:noFill/>
            <a:ln w="25400" cap="flat" cmpd="sng" algn="ctr">
              <a:solidFill>
                <a:schemeClr val="tx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grpSp>
        <p:nvGrpSpPr>
          <p:cNvPr id="106" name="组合 105"/>
          <p:cNvGrpSpPr/>
          <p:nvPr/>
        </p:nvGrpSpPr>
        <p:grpSpPr>
          <a:xfrm>
            <a:off x="2572128" y="2904807"/>
            <a:ext cx="830759" cy="830759"/>
            <a:chOff x="1005742" y="1959742"/>
            <a:chExt cx="1189994" cy="1189994"/>
          </a:xfrm>
        </p:grpSpPr>
        <p:sp>
          <p:nvSpPr>
            <p:cNvPr id="107" name="椭圆 106"/>
            <p:cNvSpPr/>
            <p:nvPr/>
          </p:nvSpPr>
          <p:spPr>
            <a:xfrm>
              <a:off x="1060739" y="2014739"/>
              <a:ext cx="1080000" cy="1080000"/>
            </a:xfrm>
            <a:prstGeom prst="ellipse">
              <a:avLst/>
            </a:prstGeom>
            <a:solidFill>
              <a:schemeClr val="tx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rPr>
                <a:t>内容</a:t>
              </a:r>
              <a:endParaRPr kumimoji="0" lang="en-US" altLang="zh-CN" sz="1200" b="0" i="0" u="none" strike="noStrike" kern="0" cap="none" spc="0" normalizeH="0" baseline="0" noProof="0" dirty="0">
                <a:ln>
                  <a:noFill/>
                </a:ln>
                <a:solidFill>
                  <a:sysClr val="window" lastClr="FFFFFF"/>
                </a:solidFill>
                <a:effectLst/>
                <a:uLnTx/>
                <a:uFillTx/>
                <a:latin typeface="Bodoni MT"/>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Bodoni MT"/>
                  <a:ea typeface="微软雅黑"/>
                  <a:cs typeface="+mn-cs"/>
                </a:rPr>
                <a:t>说明</a:t>
              </a:r>
              <a:endPar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endParaRPr>
            </a:p>
          </p:txBody>
        </p:sp>
        <p:sp>
          <p:nvSpPr>
            <p:cNvPr id="108" name="椭圆 107"/>
            <p:cNvSpPr/>
            <p:nvPr/>
          </p:nvSpPr>
          <p:spPr>
            <a:xfrm>
              <a:off x="1005742" y="1959742"/>
              <a:ext cx="1189994" cy="1189994"/>
            </a:xfrm>
            <a:prstGeom prst="ellipse">
              <a:avLst/>
            </a:prstGeom>
            <a:noFill/>
            <a:ln w="25400" cap="flat" cmpd="sng" algn="ctr">
              <a:solidFill>
                <a:schemeClr val="tx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grpSp>
        <p:nvGrpSpPr>
          <p:cNvPr id="109" name="组合 108"/>
          <p:cNvGrpSpPr/>
          <p:nvPr/>
        </p:nvGrpSpPr>
        <p:grpSpPr>
          <a:xfrm>
            <a:off x="4119251" y="1126256"/>
            <a:ext cx="830759" cy="830759"/>
            <a:chOff x="1005742" y="1959742"/>
            <a:chExt cx="1189994" cy="1189994"/>
          </a:xfrm>
        </p:grpSpPr>
        <p:sp>
          <p:nvSpPr>
            <p:cNvPr id="110" name="椭圆 109"/>
            <p:cNvSpPr/>
            <p:nvPr/>
          </p:nvSpPr>
          <p:spPr>
            <a:xfrm>
              <a:off x="1060739" y="2014739"/>
              <a:ext cx="1080000" cy="1080000"/>
            </a:xfrm>
            <a:prstGeom prst="ellipse">
              <a:avLst/>
            </a:prstGeom>
            <a:solidFill>
              <a:schemeClr val="bg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rPr>
                <a:t>内容</a:t>
              </a:r>
              <a:endParaRPr kumimoji="0" lang="en-US" altLang="zh-CN" sz="1200" b="0" i="0" u="none" strike="noStrike" kern="0" cap="none" spc="0" normalizeH="0" baseline="0" noProof="0" dirty="0">
                <a:ln>
                  <a:noFill/>
                </a:ln>
                <a:solidFill>
                  <a:sysClr val="window" lastClr="FFFFFF"/>
                </a:solidFill>
                <a:effectLst/>
                <a:uLnTx/>
                <a:uFillTx/>
                <a:latin typeface="Bodoni MT"/>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Bodoni MT"/>
                  <a:ea typeface="微软雅黑"/>
                  <a:cs typeface="+mn-cs"/>
                </a:rPr>
                <a:t>说明</a:t>
              </a:r>
              <a:endPar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endParaRPr>
            </a:p>
          </p:txBody>
        </p:sp>
        <p:sp>
          <p:nvSpPr>
            <p:cNvPr id="111" name="椭圆 110"/>
            <p:cNvSpPr/>
            <p:nvPr/>
          </p:nvSpPr>
          <p:spPr>
            <a:xfrm>
              <a:off x="1005742" y="1959742"/>
              <a:ext cx="1189994" cy="1189994"/>
            </a:xfrm>
            <a:prstGeom prst="ellipse">
              <a:avLst/>
            </a:prstGeom>
            <a:noFill/>
            <a:ln w="25400" cap="flat" cmpd="sng" algn="ctr">
              <a:solidFill>
                <a:schemeClr val="bg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grpSp>
        <p:nvGrpSpPr>
          <p:cNvPr id="112" name="组合 111"/>
          <p:cNvGrpSpPr/>
          <p:nvPr/>
        </p:nvGrpSpPr>
        <p:grpSpPr>
          <a:xfrm>
            <a:off x="4129517" y="3541191"/>
            <a:ext cx="830759" cy="830759"/>
            <a:chOff x="1005742" y="2208327"/>
            <a:chExt cx="1189994" cy="1189994"/>
          </a:xfrm>
        </p:grpSpPr>
        <p:sp>
          <p:nvSpPr>
            <p:cNvPr id="113" name="椭圆 112"/>
            <p:cNvSpPr/>
            <p:nvPr/>
          </p:nvSpPr>
          <p:spPr>
            <a:xfrm>
              <a:off x="1060740" y="2263719"/>
              <a:ext cx="1080000" cy="1079999"/>
            </a:xfrm>
            <a:prstGeom prst="ellipse">
              <a:avLst/>
            </a:prstGeom>
            <a:solidFill>
              <a:schemeClr val="bg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rPr>
                <a:t>内容</a:t>
              </a:r>
              <a:endParaRPr kumimoji="0" lang="en-US" altLang="zh-CN" sz="1200" b="0" i="0" u="none" strike="noStrike" kern="0" cap="none" spc="0" normalizeH="0" baseline="0" noProof="0" dirty="0">
                <a:ln>
                  <a:noFill/>
                </a:ln>
                <a:solidFill>
                  <a:sysClr val="window" lastClr="FFFFFF"/>
                </a:solidFill>
                <a:effectLst/>
                <a:uLnTx/>
                <a:uFillTx/>
                <a:latin typeface="Bodoni MT"/>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Bodoni MT"/>
                  <a:ea typeface="微软雅黑"/>
                  <a:cs typeface="+mn-cs"/>
                </a:rPr>
                <a:t>说明</a:t>
              </a:r>
              <a:endPar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endParaRPr>
            </a:p>
          </p:txBody>
        </p:sp>
        <p:sp>
          <p:nvSpPr>
            <p:cNvPr id="114" name="椭圆 113"/>
            <p:cNvSpPr/>
            <p:nvPr/>
          </p:nvSpPr>
          <p:spPr>
            <a:xfrm>
              <a:off x="1005742" y="2208327"/>
              <a:ext cx="1189994" cy="1189994"/>
            </a:xfrm>
            <a:prstGeom prst="ellipse">
              <a:avLst/>
            </a:prstGeom>
            <a:noFill/>
            <a:ln w="25400" cap="flat" cmpd="sng" algn="ctr">
              <a:solidFill>
                <a:schemeClr val="bg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grpSp>
        <p:nvGrpSpPr>
          <p:cNvPr id="115" name="组合 114"/>
          <p:cNvGrpSpPr/>
          <p:nvPr/>
        </p:nvGrpSpPr>
        <p:grpSpPr>
          <a:xfrm>
            <a:off x="4119251" y="2333724"/>
            <a:ext cx="830759" cy="830759"/>
            <a:chOff x="1005742" y="1959742"/>
            <a:chExt cx="1189994" cy="1189994"/>
          </a:xfrm>
        </p:grpSpPr>
        <p:sp>
          <p:nvSpPr>
            <p:cNvPr id="116" name="椭圆 115"/>
            <p:cNvSpPr/>
            <p:nvPr/>
          </p:nvSpPr>
          <p:spPr>
            <a:xfrm>
              <a:off x="1060739" y="2014739"/>
              <a:ext cx="1080000" cy="1080000"/>
            </a:xfrm>
            <a:prstGeom prst="ellipse">
              <a:avLst/>
            </a:prstGeom>
            <a:solidFill>
              <a:schemeClr val="bg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rPr>
                <a:t>内容</a:t>
              </a:r>
              <a:endParaRPr kumimoji="0" lang="en-US" altLang="zh-CN" sz="1200" b="0" i="0" u="none" strike="noStrike" kern="0" cap="none" spc="0" normalizeH="0" baseline="0" noProof="0" dirty="0">
                <a:ln>
                  <a:noFill/>
                </a:ln>
                <a:solidFill>
                  <a:sysClr val="window" lastClr="FFFFFF"/>
                </a:solidFill>
                <a:effectLst/>
                <a:uLnTx/>
                <a:uFillTx/>
                <a:latin typeface="Bodoni MT"/>
                <a:ea typeface="微软雅黑"/>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Bodoni MT"/>
                  <a:ea typeface="微软雅黑"/>
                  <a:cs typeface="+mn-cs"/>
                </a:rPr>
                <a:t>说明</a:t>
              </a:r>
              <a:endParaRPr kumimoji="0" lang="zh-CN" altLang="en-US" sz="1200" b="0" i="0" u="none" strike="noStrike" kern="0" cap="none" spc="0" normalizeH="0" baseline="0" noProof="0" dirty="0">
                <a:ln>
                  <a:noFill/>
                </a:ln>
                <a:solidFill>
                  <a:sysClr val="window" lastClr="FFFFFF"/>
                </a:solidFill>
                <a:effectLst/>
                <a:uLnTx/>
                <a:uFillTx/>
                <a:latin typeface="Bodoni MT"/>
                <a:ea typeface="微软雅黑"/>
                <a:cs typeface="+mn-cs"/>
              </a:endParaRPr>
            </a:p>
          </p:txBody>
        </p:sp>
        <p:sp>
          <p:nvSpPr>
            <p:cNvPr id="117" name="椭圆 116"/>
            <p:cNvSpPr/>
            <p:nvPr/>
          </p:nvSpPr>
          <p:spPr>
            <a:xfrm>
              <a:off x="1005742" y="1959742"/>
              <a:ext cx="1189994" cy="1189994"/>
            </a:xfrm>
            <a:prstGeom prst="ellipse">
              <a:avLst/>
            </a:prstGeom>
            <a:noFill/>
            <a:ln w="25400" cap="flat" cmpd="sng" algn="ctr">
              <a:solidFill>
                <a:schemeClr val="bg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cxnSp>
        <p:nvCxnSpPr>
          <p:cNvPr id="118" name="直接连接符 117"/>
          <p:cNvCxnSpPr>
            <a:stCxn id="102" idx="7"/>
            <a:endCxn id="105" idx="2"/>
          </p:cNvCxnSpPr>
          <p:nvPr/>
        </p:nvCxnSpPr>
        <p:spPr>
          <a:xfrm flipV="1">
            <a:off x="1824713" y="2144333"/>
            <a:ext cx="747415" cy="257309"/>
          </a:xfrm>
          <a:prstGeom prst="line">
            <a:avLst/>
          </a:prstGeom>
          <a:noFill/>
          <a:ln w="9525" cap="flat" cmpd="sng" algn="ctr">
            <a:solidFill>
              <a:sysClr val="windowText" lastClr="000000">
                <a:lumMod val="50000"/>
                <a:lumOff val="50000"/>
              </a:sysClr>
            </a:solidFill>
            <a:prstDash val="solid"/>
          </a:ln>
          <a:effectLst/>
        </p:spPr>
      </p:cxnSp>
      <p:cxnSp>
        <p:nvCxnSpPr>
          <p:cNvPr id="119" name="直接连接符 118"/>
          <p:cNvCxnSpPr>
            <a:stCxn id="102" idx="5"/>
            <a:endCxn id="108" idx="2"/>
          </p:cNvCxnSpPr>
          <p:nvPr/>
        </p:nvCxnSpPr>
        <p:spPr>
          <a:xfrm>
            <a:off x="1824713" y="2989077"/>
            <a:ext cx="747415" cy="331110"/>
          </a:xfrm>
          <a:prstGeom prst="line">
            <a:avLst/>
          </a:prstGeom>
          <a:noFill/>
          <a:ln w="9525" cap="flat" cmpd="sng" algn="ctr">
            <a:solidFill>
              <a:sysClr val="windowText" lastClr="000000">
                <a:lumMod val="50000"/>
                <a:lumOff val="50000"/>
              </a:sysClr>
            </a:solidFill>
            <a:prstDash val="solid"/>
          </a:ln>
          <a:effectLst/>
        </p:spPr>
      </p:cxnSp>
      <p:cxnSp>
        <p:nvCxnSpPr>
          <p:cNvPr id="120" name="直接连接符 119"/>
          <p:cNvCxnSpPr>
            <a:stCxn id="108" idx="5"/>
            <a:endCxn id="114" idx="2"/>
          </p:cNvCxnSpPr>
          <p:nvPr/>
        </p:nvCxnSpPr>
        <p:spPr>
          <a:xfrm>
            <a:off x="3281225" y="3613904"/>
            <a:ext cx="848292" cy="342667"/>
          </a:xfrm>
          <a:prstGeom prst="line">
            <a:avLst/>
          </a:prstGeom>
          <a:noFill/>
          <a:ln w="9525" cap="flat" cmpd="sng" algn="ctr">
            <a:solidFill>
              <a:sysClr val="windowText" lastClr="000000">
                <a:lumMod val="50000"/>
                <a:lumOff val="50000"/>
              </a:sysClr>
            </a:solidFill>
            <a:prstDash val="solid"/>
          </a:ln>
          <a:effectLst/>
        </p:spPr>
      </p:cxnSp>
      <p:cxnSp>
        <p:nvCxnSpPr>
          <p:cNvPr id="121" name="直接连接符 120"/>
          <p:cNvCxnSpPr>
            <a:stCxn id="105" idx="7"/>
            <a:endCxn id="111" idx="2"/>
          </p:cNvCxnSpPr>
          <p:nvPr/>
        </p:nvCxnSpPr>
        <p:spPr>
          <a:xfrm flipV="1">
            <a:off x="3281225" y="1541636"/>
            <a:ext cx="838026" cy="308979"/>
          </a:xfrm>
          <a:prstGeom prst="line">
            <a:avLst/>
          </a:prstGeom>
          <a:noFill/>
          <a:ln w="9525" cap="flat" cmpd="sng" algn="ctr">
            <a:solidFill>
              <a:sysClr val="windowText" lastClr="000000">
                <a:lumMod val="50000"/>
                <a:lumOff val="50000"/>
              </a:sysClr>
            </a:solidFill>
            <a:prstDash val="solid"/>
          </a:ln>
          <a:effectLst/>
        </p:spPr>
      </p:cxnSp>
      <p:cxnSp>
        <p:nvCxnSpPr>
          <p:cNvPr id="122" name="直接连接符 121"/>
          <p:cNvCxnSpPr>
            <a:stCxn id="105" idx="6"/>
            <a:endCxn id="117" idx="1"/>
          </p:cNvCxnSpPr>
          <p:nvPr/>
        </p:nvCxnSpPr>
        <p:spPr>
          <a:xfrm>
            <a:off x="3402887" y="2144333"/>
            <a:ext cx="838026" cy="311053"/>
          </a:xfrm>
          <a:prstGeom prst="line">
            <a:avLst/>
          </a:prstGeom>
          <a:noFill/>
          <a:ln w="9525" cap="flat" cmpd="sng" algn="ctr">
            <a:solidFill>
              <a:sysClr val="windowText" lastClr="000000">
                <a:lumMod val="50000"/>
                <a:lumOff val="50000"/>
              </a:sysClr>
            </a:solidFill>
            <a:prstDash val="solid"/>
          </a:ln>
          <a:effectLst/>
        </p:spPr>
      </p:cxnSp>
      <p:cxnSp>
        <p:nvCxnSpPr>
          <p:cNvPr id="123" name="直接连接符 122"/>
          <p:cNvCxnSpPr>
            <a:stCxn id="108" idx="6"/>
            <a:endCxn id="117" idx="3"/>
          </p:cNvCxnSpPr>
          <p:nvPr/>
        </p:nvCxnSpPr>
        <p:spPr>
          <a:xfrm flipV="1">
            <a:off x="3402887" y="3042821"/>
            <a:ext cx="838026" cy="277366"/>
          </a:xfrm>
          <a:prstGeom prst="line">
            <a:avLst/>
          </a:prstGeom>
          <a:noFill/>
          <a:ln w="9525" cap="flat" cmpd="sng" algn="ctr">
            <a:solidFill>
              <a:sysClr val="windowText" lastClr="000000">
                <a:lumMod val="50000"/>
                <a:lumOff val="50000"/>
              </a:sysClr>
            </a:solidFill>
            <a:prstDash val="solid"/>
          </a:ln>
          <a:effectLst/>
        </p:spPr>
      </p:cxnSp>
      <p:sp>
        <p:nvSpPr>
          <p:cNvPr id="124" name="矩形 123"/>
          <p:cNvSpPr/>
          <p:nvPr/>
        </p:nvSpPr>
        <p:spPr>
          <a:xfrm>
            <a:off x="5285184" y="1344274"/>
            <a:ext cx="2527176" cy="477054"/>
          </a:xfrm>
          <a:prstGeom prst="rect">
            <a:avLst/>
          </a:prstGeom>
        </p:spPr>
        <p:txBody>
          <a:bodyPr wrap="square">
            <a:spAutoFit/>
          </a:bodyPr>
          <a:lstStyle/>
          <a:p>
            <a:pPr algn="just">
              <a:lnSpc>
                <a:spcPts val="1500"/>
              </a:lnSpc>
            </a:pPr>
            <a:r>
              <a:rPr lang="zh-CN" altLang="en-US" sz="1200" dirty="0">
                <a:latin typeface="微软雅黑" pitchFamily="34" charset="-122"/>
                <a:ea typeface="微软雅黑" pitchFamily="34" charset="-122"/>
              </a:rPr>
              <a:t>随着计算机技术的发展及印刷技术的进步，平面设计在视觉感观领域。</a:t>
            </a:r>
          </a:p>
        </p:txBody>
      </p:sp>
      <p:sp>
        <p:nvSpPr>
          <p:cNvPr id="125" name="矩形 124"/>
          <p:cNvSpPr/>
          <p:nvPr/>
        </p:nvSpPr>
        <p:spPr>
          <a:xfrm>
            <a:off x="5285184" y="2538775"/>
            <a:ext cx="2527176" cy="477054"/>
          </a:xfrm>
          <a:prstGeom prst="rect">
            <a:avLst/>
          </a:prstGeom>
        </p:spPr>
        <p:txBody>
          <a:bodyPr wrap="square">
            <a:spAutoFit/>
          </a:bodyPr>
          <a:lstStyle/>
          <a:p>
            <a:pPr lvl="0" algn="just">
              <a:lnSpc>
                <a:spcPts val="1500"/>
              </a:lnSpc>
            </a:pPr>
            <a:r>
              <a:rPr lang="zh-CN" altLang="en-US" sz="1200" dirty="0">
                <a:solidFill>
                  <a:prstClr val="black"/>
                </a:solidFill>
                <a:latin typeface="微软雅黑" pitchFamily="34" charset="-122"/>
                <a:ea typeface="微软雅黑" pitchFamily="34" charset="-122"/>
              </a:rPr>
              <a:t>随着计算机技术的发展及印刷技术的进步，平面设计在视觉感观领域。</a:t>
            </a:r>
          </a:p>
        </p:txBody>
      </p:sp>
      <p:sp>
        <p:nvSpPr>
          <p:cNvPr id="126" name="矩形 125"/>
          <p:cNvSpPr/>
          <p:nvPr/>
        </p:nvSpPr>
        <p:spPr>
          <a:xfrm>
            <a:off x="5285184" y="3733276"/>
            <a:ext cx="2527176" cy="477054"/>
          </a:xfrm>
          <a:prstGeom prst="rect">
            <a:avLst/>
          </a:prstGeom>
        </p:spPr>
        <p:txBody>
          <a:bodyPr wrap="square">
            <a:spAutoFit/>
          </a:bodyPr>
          <a:lstStyle/>
          <a:p>
            <a:pPr algn="just">
              <a:lnSpc>
                <a:spcPts val="1500"/>
              </a:lnSpc>
            </a:pPr>
            <a:r>
              <a:rPr lang="zh-CN" altLang="en-US" sz="1200" dirty="0">
                <a:latin typeface="微软雅黑" pitchFamily="34" charset="-122"/>
                <a:ea typeface="微软雅黑" pitchFamily="34" charset="-122"/>
              </a:rPr>
              <a:t>随着计算机技术的发展及印刷技术的进步，平面设计在视觉感观领域。</a:t>
            </a:r>
          </a:p>
        </p:txBody>
      </p:sp>
    </p:spTree>
    <p:extLst>
      <p:ext uri="{BB962C8B-B14F-4D97-AF65-F5344CB8AC3E}">
        <p14:creationId xmlns:p14="http://schemas.microsoft.com/office/powerpoint/2010/main" xmlns="" val="70038438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100"/>
                                        </p:tgtEl>
                                        <p:attrNameLst>
                                          <p:attrName>style.visibility</p:attrName>
                                        </p:attrNameLst>
                                      </p:cBhvr>
                                      <p:to>
                                        <p:strVal val="visible"/>
                                      </p:to>
                                    </p:set>
                                    <p:anim calcmode="lin" valueType="num">
                                      <p:cBhvr>
                                        <p:cTn id="39" dur="200" fill="hold"/>
                                        <p:tgtEl>
                                          <p:spTgt spid="100"/>
                                        </p:tgtEl>
                                        <p:attrNameLst>
                                          <p:attrName>ppt_w</p:attrName>
                                        </p:attrNameLst>
                                      </p:cBhvr>
                                      <p:tavLst>
                                        <p:tav tm="0">
                                          <p:val>
                                            <p:fltVal val="0"/>
                                          </p:val>
                                        </p:tav>
                                        <p:tav tm="100000">
                                          <p:val>
                                            <p:strVal val="#ppt_w"/>
                                          </p:val>
                                        </p:tav>
                                      </p:tavLst>
                                    </p:anim>
                                    <p:anim calcmode="lin" valueType="num">
                                      <p:cBhvr>
                                        <p:cTn id="40" dur="200" fill="hold"/>
                                        <p:tgtEl>
                                          <p:spTgt spid="100"/>
                                        </p:tgtEl>
                                        <p:attrNameLst>
                                          <p:attrName>ppt_h</p:attrName>
                                        </p:attrNameLst>
                                      </p:cBhvr>
                                      <p:tavLst>
                                        <p:tav tm="0">
                                          <p:val>
                                            <p:fltVal val="0"/>
                                          </p:val>
                                        </p:tav>
                                        <p:tav tm="100000">
                                          <p:val>
                                            <p:strVal val="#ppt_h"/>
                                          </p:val>
                                        </p:tav>
                                      </p:tavLst>
                                    </p:anim>
                                    <p:animEffect transition="in" filter="fade">
                                      <p:cBhvr>
                                        <p:cTn id="41" dur="200"/>
                                        <p:tgtEl>
                                          <p:spTgt spid="100"/>
                                        </p:tgtEl>
                                      </p:cBhvr>
                                    </p:animEffect>
                                  </p:childTnLst>
                                </p:cTn>
                              </p:par>
                              <p:par>
                                <p:cTn id="42" presetID="6" presetClass="emph" presetSubtype="0" autoRev="1" fill="hold" nodeType="withEffect">
                                  <p:stCondLst>
                                    <p:cond delay="200"/>
                                  </p:stCondLst>
                                  <p:childTnLst>
                                    <p:animScale>
                                      <p:cBhvr>
                                        <p:cTn id="43" dur="200" fill="hold"/>
                                        <p:tgtEl>
                                          <p:spTgt spid="100"/>
                                        </p:tgtEl>
                                      </p:cBhvr>
                                      <p:by x="130000" y="130000"/>
                                    </p:animScale>
                                  </p:childTnLst>
                                </p:cTn>
                              </p:par>
                            </p:childTnLst>
                          </p:cTn>
                        </p:par>
                        <p:par>
                          <p:cTn id="44" fill="hold">
                            <p:stCondLst>
                              <p:cond delay="3700"/>
                            </p:stCondLst>
                            <p:childTnLst>
                              <p:par>
                                <p:cTn id="45" presetID="22" presetClass="entr" presetSubtype="8" fill="hold" nodeType="afterEffect">
                                  <p:stCondLst>
                                    <p:cond delay="0"/>
                                  </p:stCondLst>
                                  <p:childTnLst>
                                    <p:set>
                                      <p:cBhvr>
                                        <p:cTn id="46" dur="1" fill="hold">
                                          <p:stCondLst>
                                            <p:cond delay="0"/>
                                          </p:stCondLst>
                                        </p:cTn>
                                        <p:tgtEl>
                                          <p:spTgt spid="118"/>
                                        </p:tgtEl>
                                        <p:attrNameLst>
                                          <p:attrName>style.visibility</p:attrName>
                                        </p:attrNameLst>
                                      </p:cBhvr>
                                      <p:to>
                                        <p:strVal val="visible"/>
                                      </p:to>
                                    </p:set>
                                    <p:animEffect transition="in" filter="wipe(left)">
                                      <p:cBhvr>
                                        <p:cTn id="47" dur="500"/>
                                        <p:tgtEl>
                                          <p:spTgt spid="118"/>
                                        </p:tgtEl>
                                      </p:cBhvr>
                                    </p:animEffect>
                                  </p:childTnLst>
                                </p:cTn>
                              </p:par>
                              <p:par>
                                <p:cTn id="48" presetID="22" presetClass="entr" presetSubtype="8" fill="hold" nodeType="withEffect">
                                  <p:stCondLst>
                                    <p:cond delay="0"/>
                                  </p:stCondLst>
                                  <p:childTnLst>
                                    <p:set>
                                      <p:cBhvr>
                                        <p:cTn id="49" dur="1" fill="hold">
                                          <p:stCondLst>
                                            <p:cond delay="0"/>
                                          </p:stCondLst>
                                        </p:cTn>
                                        <p:tgtEl>
                                          <p:spTgt spid="119"/>
                                        </p:tgtEl>
                                        <p:attrNameLst>
                                          <p:attrName>style.visibility</p:attrName>
                                        </p:attrNameLst>
                                      </p:cBhvr>
                                      <p:to>
                                        <p:strVal val="visible"/>
                                      </p:to>
                                    </p:set>
                                    <p:animEffect transition="in" filter="wipe(left)">
                                      <p:cBhvr>
                                        <p:cTn id="50" dur="500"/>
                                        <p:tgtEl>
                                          <p:spTgt spid="119"/>
                                        </p:tgtEl>
                                      </p:cBhvr>
                                    </p:animEffect>
                                  </p:childTnLst>
                                </p:cTn>
                              </p:par>
                            </p:childTnLst>
                          </p:cTn>
                        </p:par>
                        <p:par>
                          <p:cTn id="51" fill="hold">
                            <p:stCondLst>
                              <p:cond delay="4200"/>
                            </p:stCondLst>
                            <p:childTnLst>
                              <p:par>
                                <p:cTn id="52" presetID="53" presetClass="entr" presetSubtype="16" fill="hold" nodeType="afterEffect">
                                  <p:stCondLst>
                                    <p:cond delay="0"/>
                                  </p:stCondLst>
                                  <p:childTnLst>
                                    <p:set>
                                      <p:cBhvr>
                                        <p:cTn id="53" dur="1" fill="hold">
                                          <p:stCondLst>
                                            <p:cond delay="0"/>
                                          </p:stCondLst>
                                        </p:cTn>
                                        <p:tgtEl>
                                          <p:spTgt spid="103"/>
                                        </p:tgtEl>
                                        <p:attrNameLst>
                                          <p:attrName>style.visibility</p:attrName>
                                        </p:attrNameLst>
                                      </p:cBhvr>
                                      <p:to>
                                        <p:strVal val="visible"/>
                                      </p:to>
                                    </p:set>
                                    <p:anim calcmode="lin" valueType="num">
                                      <p:cBhvr>
                                        <p:cTn id="54" dur="200" fill="hold"/>
                                        <p:tgtEl>
                                          <p:spTgt spid="103"/>
                                        </p:tgtEl>
                                        <p:attrNameLst>
                                          <p:attrName>ppt_w</p:attrName>
                                        </p:attrNameLst>
                                      </p:cBhvr>
                                      <p:tavLst>
                                        <p:tav tm="0">
                                          <p:val>
                                            <p:fltVal val="0"/>
                                          </p:val>
                                        </p:tav>
                                        <p:tav tm="100000">
                                          <p:val>
                                            <p:strVal val="#ppt_w"/>
                                          </p:val>
                                        </p:tav>
                                      </p:tavLst>
                                    </p:anim>
                                    <p:anim calcmode="lin" valueType="num">
                                      <p:cBhvr>
                                        <p:cTn id="55" dur="200" fill="hold"/>
                                        <p:tgtEl>
                                          <p:spTgt spid="103"/>
                                        </p:tgtEl>
                                        <p:attrNameLst>
                                          <p:attrName>ppt_h</p:attrName>
                                        </p:attrNameLst>
                                      </p:cBhvr>
                                      <p:tavLst>
                                        <p:tav tm="0">
                                          <p:val>
                                            <p:fltVal val="0"/>
                                          </p:val>
                                        </p:tav>
                                        <p:tav tm="100000">
                                          <p:val>
                                            <p:strVal val="#ppt_h"/>
                                          </p:val>
                                        </p:tav>
                                      </p:tavLst>
                                    </p:anim>
                                    <p:animEffect transition="in" filter="fade">
                                      <p:cBhvr>
                                        <p:cTn id="56" dur="200"/>
                                        <p:tgtEl>
                                          <p:spTgt spid="103"/>
                                        </p:tgtEl>
                                      </p:cBhvr>
                                    </p:animEffect>
                                  </p:childTnLst>
                                </p:cTn>
                              </p:par>
                              <p:par>
                                <p:cTn id="57" presetID="6" presetClass="emph" presetSubtype="0" autoRev="1" fill="hold" nodeType="withEffect">
                                  <p:stCondLst>
                                    <p:cond delay="200"/>
                                  </p:stCondLst>
                                  <p:childTnLst>
                                    <p:animScale>
                                      <p:cBhvr>
                                        <p:cTn id="58" dur="200" fill="hold"/>
                                        <p:tgtEl>
                                          <p:spTgt spid="103"/>
                                        </p:tgtEl>
                                      </p:cBhvr>
                                      <p:by x="130000" y="130000"/>
                                    </p:animScale>
                                  </p:childTnLst>
                                </p:cTn>
                              </p:par>
                            </p:childTnLst>
                          </p:cTn>
                        </p:par>
                        <p:par>
                          <p:cTn id="59" fill="hold">
                            <p:stCondLst>
                              <p:cond delay="4800"/>
                            </p:stCondLst>
                            <p:childTnLst>
                              <p:par>
                                <p:cTn id="60" presetID="53" presetClass="entr" presetSubtype="16" fill="hold" nodeType="afterEffect">
                                  <p:stCondLst>
                                    <p:cond delay="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200" fill="hold"/>
                                        <p:tgtEl>
                                          <p:spTgt spid="106"/>
                                        </p:tgtEl>
                                        <p:attrNameLst>
                                          <p:attrName>ppt_w</p:attrName>
                                        </p:attrNameLst>
                                      </p:cBhvr>
                                      <p:tavLst>
                                        <p:tav tm="0">
                                          <p:val>
                                            <p:fltVal val="0"/>
                                          </p:val>
                                        </p:tav>
                                        <p:tav tm="100000">
                                          <p:val>
                                            <p:strVal val="#ppt_w"/>
                                          </p:val>
                                        </p:tav>
                                      </p:tavLst>
                                    </p:anim>
                                    <p:anim calcmode="lin" valueType="num">
                                      <p:cBhvr>
                                        <p:cTn id="63" dur="200" fill="hold"/>
                                        <p:tgtEl>
                                          <p:spTgt spid="106"/>
                                        </p:tgtEl>
                                        <p:attrNameLst>
                                          <p:attrName>ppt_h</p:attrName>
                                        </p:attrNameLst>
                                      </p:cBhvr>
                                      <p:tavLst>
                                        <p:tav tm="0">
                                          <p:val>
                                            <p:fltVal val="0"/>
                                          </p:val>
                                        </p:tav>
                                        <p:tav tm="100000">
                                          <p:val>
                                            <p:strVal val="#ppt_h"/>
                                          </p:val>
                                        </p:tav>
                                      </p:tavLst>
                                    </p:anim>
                                    <p:animEffect transition="in" filter="fade">
                                      <p:cBhvr>
                                        <p:cTn id="64" dur="200"/>
                                        <p:tgtEl>
                                          <p:spTgt spid="106"/>
                                        </p:tgtEl>
                                      </p:cBhvr>
                                    </p:animEffect>
                                  </p:childTnLst>
                                </p:cTn>
                              </p:par>
                              <p:par>
                                <p:cTn id="65" presetID="6" presetClass="emph" presetSubtype="0" autoRev="1" fill="hold" nodeType="withEffect">
                                  <p:stCondLst>
                                    <p:cond delay="200"/>
                                  </p:stCondLst>
                                  <p:childTnLst>
                                    <p:animScale>
                                      <p:cBhvr>
                                        <p:cTn id="66" dur="200" fill="hold"/>
                                        <p:tgtEl>
                                          <p:spTgt spid="106"/>
                                        </p:tgtEl>
                                      </p:cBhvr>
                                      <p:by x="130000" y="130000"/>
                                    </p:animScale>
                                  </p:childTnLst>
                                </p:cTn>
                              </p:par>
                            </p:childTnLst>
                          </p:cTn>
                        </p:par>
                        <p:par>
                          <p:cTn id="67" fill="hold">
                            <p:stCondLst>
                              <p:cond delay="5400"/>
                            </p:stCondLst>
                            <p:childTnLst>
                              <p:par>
                                <p:cTn id="68" presetID="22" presetClass="entr" presetSubtype="8" fill="hold" nodeType="afterEffect">
                                  <p:stCondLst>
                                    <p:cond delay="0"/>
                                  </p:stCondLst>
                                  <p:childTnLst>
                                    <p:set>
                                      <p:cBhvr>
                                        <p:cTn id="69" dur="1" fill="hold">
                                          <p:stCondLst>
                                            <p:cond delay="0"/>
                                          </p:stCondLst>
                                        </p:cTn>
                                        <p:tgtEl>
                                          <p:spTgt spid="121"/>
                                        </p:tgtEl>
                                        <p:attrNameLst>
                                          <p:attrName>style.visibility</p:attrName>
                                        </p:attrNameLst>
                                      </p:cBhvr>
                                      <p:to>
                                        <p:strVal val="visible"/>
                                      </p:to>
                                    </p:set>
                                    <p:animEffect transition="in" filter="wipe(left)">
                                      <p:cBhvr>
                                        <p:cTn id="70" dur="200"/>
                                        <p:tgtEl>
                                          <p:spTgt spid="121"/>
                                        </p:tgtEl>
                                      </p:cBhvr>
                                    </p:animEffect>
                                  </p:childTnLst>
                                </p:cTn>
                              </p:par>
                              <p:par>
                                <p:cTn id="71" presetID="22" presetClass="entr" presetSubtype="8" fill="hold" nodeType="withEffect">
                                  <p:stCondLst>
                                    <p:cond delay="0"/>
                                  </p:stCondLst>
                                  <p:childTnLst>
                                    <p:set>
                                      <p:cBhvr>
                                        <p:cTn id="72" dur="1" fill="hold">
                                          <p:stCondLst>
                                            <p:cond delay="0"/>
                                          </p:stCondLst>
                                        </p:cTn>
                                        <p:tgtEl>
                                          <p:spTgt spid="122"/>
                                        </p:tgtEl>
                                        <p:attrNameLst>
                                          <p:attrName>style.visibility</p:attrName>
                                        </p:attrNameLst>
                                      </p:cBhvr>
                                      <p:to>
                                        <p:strVal val="visible"/>
                                      </p:to>
                                    </p:set>
                                    <p:animEffect transition="in" filter="wipe(left)">
                                      <p:cBhvr>
                                        <p:cTn id="73" dur="200"/>
                                        <p:tgtEl>
                                          <p:spTgt spid="122"/>
                                        </p:tgtEl>
                                      </p:cBhvr>
                                    </p:animEffect>
                                  </p:childTnLst>
                                </p:cTn>
                              </p:par>
                              <p:par>
                                <p:cTn id="74" presetID="22" presetClass="entr" presetSubtype="8" fill="hold" nodeType="withEffect">
                                  <p:stCondLst>
                                    <p:cond delay="0"/>
                                  </p:stCondLst>
                                  <p:childTnLst>
                                    <p:set>
                                      <p:cBhvr>
                                        <p:cTn id="75" dur="1" fill="hold">
                                          <p:stCondLst>
                                            <p:cond delay="0"/>
                                          </p:stCondLst>
                                        </p:cTn>
                                        <p:tgtEl>
                                          <p:spTgt spid="123"/>
                                        </p:tgtEl>
                                        <p:attrNameLst>
                                          <p:attrName>style.visibility</p:attrName>
                                        </p:attrNameLst>
                                      </p:cBhvr>
                                      <p:to>
                                        <p:strVal val="visible"/>
                                      </p:to>
                                    </p:set>
                                    <p:animEffect transition="in" filter="wipe(left)">
                                      <p:cBhvr>
                                        <p:cTn id="76" dur="200"/>
                                        <p:tgtEl>
                                          <p:spTgt spid="123"/>
                                        </p:tgtEl>
                                      </p:cBhvr>
                                    </p:animEffect>
                                  </p:childTnLst>
                                </p:cTn>
                              </p:par>
                              <p:par>
                                <p:cTn id="77" presetID="22" presetClass="entr" presetSubtype="8" fill="hold" nodeType="withEffect">
                                  <p:stCondLst>
                                    <p:cond delay="0"/>
                                  </p:stCondLst>
                                  <p:childTnLst>
                                    <p:set>
                                      <p:cBhvr>
                                        <p:cTn id="78" dur="1" fill="hold">
                                          <p:stCondLst>
                                            <p:cond delay="0"/>
                                          </p:stCondLst>
                                        </p:cTn>
                                        <p:tgtEl>
                                          <p:spTgt spid="120"/>
                                        </p:tgtEl>
                                        <p:attrNameLst>
                                          <p:attrName>style.visibility</p:attrName>
                                        </p:attrNameLst>
                                      </p:cBhvr>
                                      <p:to>
                                        <p:strVal val="visible"/>
                                      </p:to>
                                    </p:set>
                                    <p:animEffect transition="in" filter="wipe(left)">
                                      <p:cBhvr>
                                        <p:cTn id="79" dur="200"/>
                                        <p:tgtEl>
                                          <p:spTgt spid="120"/>
                                        </p:tgtEl>
                                      </p:cBhvr>
                                    </p:animEffect>
                                  </p:childTnLst>
                                </p:cTn>
                              </p:par>
                            </p:childTnLst>
                          </p:cTn>
                        </p:par>
                        <p:par>
                          <p:cTn id="80" fill="hold">
                            <p:stCondLst>
                              <p:cond delay="5600"/>
                            </p:stCondLst>
                            <p:childTnLst>
                              <p:par>
                                <p:cTn id="81" presetID="53" presetClass="entr" presetSubtype="16" fill="hold" nodeType="afterEffect">
                                  <p:stCondLst>
                                    <p:cond delay="0"/>
                                  </p:stCondLst>
                                  <p:childTnLst>
                                    <p:set>
                                      <p:cBhvr>
                                        <p:cTn id="82" dur="1" fill="hold">
                                          <p:stCondLst>
                                            <p:cond delay="0"/>
                                          </p:stCondLst>
                                        </p:cTn>
                                        <p:tgtEl>
                                          <p:spTgt spid="109"/>
                                        </p:tgtEl>
                                        <p:attrNameLst>
                                          <p:attrName>style.visibility</p:attrName>
                                        </p:attrNameLst>
                                      </p:cBhvr>
                                      <p:to>
                                        <p:strVal val="visible"/>
                                      </p:to>
                                    </p:set>
                                    <p:anim calcmode="lin" valueType="num">
                                      <p:cBhvr>
                                        <p:cTn id="83" dur="200" fill="hold"/>
                                        <p:tgtEl>
                                          <p:spTgt spid="109"/>
                                        </p:tgtEl>
                                        <p:attrNameLst>
                                          <p:attrName>ppt_w</p:attrName>
                                        </p:attrNameLst>
                                      </p:cBhvr>
                                      <p:tavLst>
                                        <p:tav tm="0">
                                          <p:val>
                                            <p:fltVal val="0"/>
                                          </p:val>
                                        </p:tav>
                                        <p:tav tm="100000">
                                          <p:val>
                                            <p:strVal val="#ppt_w"/>
                                          </p:val>
                                        </p:tav>
                                      </p:tavLst>
                                    </p:anim>
                                    <p:anim calcmode="lin" valueType="num">
                                      <p:cBhvr>
                                        <p:cTn id="84" dur="200" fill="hold"/>
                                        <p:tgtEl>
                                          <p:spTgt spid="109"/>
                                        </p:tgtEl>
                                        <p:attrNameLst>
                                          <p:attrName>ppt_h</p:attrName>
                                        </p:attrNameLst>
                                      </p:cBhvr>
                                      <p:tavLst>
                                        <p:tav tm="0">
                                          <p:val>
                                            <p:fltVal val="0"/>
                                          </p:val>
                                        </p:tav>
                                        <p:tav tm="100000">
                                          <p:val>
                                            <p:strVal val="#ppt_h"/>
                                          </p:val>
                                        </p:tav>
                                      </p:tavLst>
                                    </p:anim>
                                    <p:animEffect transition="in" filter="fade">
                                      <p:cBhvr>
                                        <p:cTn id="85" dur="200"/>
                                        <p:tgtEl>
                                          <p:spTgt spid="109"/>
                                        </p:tgtEl>
                                      </p:cBhvr>
                                    </p:animEffect>
                                  </p:childTnLst>
                                </p:cTn>
                              </p:par>
                              <p:par>
                                <p:cTn id="86" presetID="6" presetClass="emph" presetSubtype="0" autoRev="1" fill="hold" nodeType="withEffect">
                                  <p:stCondLst>
                                    <p:cond delay="200"/>
                                  </p:stCondLst>
                                  <p:childTnLst>
                                    <p:animScale>
                                      <p:cBhvr>
                                        <p:cTn id="87" dur="200" fill="hold"/>
                                        <p:tgtEl>
                                          <p:spTgt spid="109"/>
                                        </p:tgtEl>
                                      </p:cBhvr>
                                      <p:by x="130000" y="130000"/>
                                    </p:animScale>
                                  </p:childTnLst>
                                </p:cTn>
                              </p:par>
                            </p:childTnLst>
                          </p:cTn>
                        </p:par>
                        <p:par>
                          <p:cTn id="88" fill="hold">
                            <p:stCondLst>
                              <p:cond delay="6200"/>
                            </p:stCondLst>
                            <p:childTnLst>
                              <p:par>
                                <p:cTn id="89" presetID="53" presetClass="entr" presetSubtype="16" fill="hold" nodeType="afterEffect">
                                  <p:stCondLst>
                                    <p:cond delay="0"/>
                                  </p:stCondLst>
                                  <p:childTnLst>
                                    <p:set>
                                      <p:cBhvr>
                                        <p:cTn id="90" dur="1" fill="hold">
                                          <p:stCondLst>
                                            <p:cond delay="0"/>
                                          </p:stCondLst>
                                        </p:cTn>
                                        <p:tgtEl>
                                          <p:spTgt spid="115"/>
                                        </p:tgtEl>
                                        <p:attrNameLst>
                                          <p:attrName>style.visibility</p:attrName>
                                        </p:attrNameLst>
                                      </p:cBhvr>
                                      <p:to>
                                        <p:strVal val="visible"/>
                                      </p:to>
                                    </p:set>
                                    <p:anim calcmode="lin" valueType="num">
                                      <p:cBhvr>
                                        <p:cTn id="91" dur="200" fill="hold"/>
                                        <p:tgtEl>
                                          <p:spTgt spid="115"/>
                                        </p:tgtEl>
                                        <p:attrNameLst>
                                          <p:attrName>ppt_w</p:attrName>
                                        </p:attrNameLst>
                                      </p:cBhvr>
                                      <p:tavLst>
                                        <p:tav tm="0">
                                          <p:val>
                                            <p:fltVal val="0"/>
                                          </p:val>
                                        </p:tav>
                                        <p:tav tm="100000">
                                          <p:val>
                                            <p:strVal val="#ppt_w"/>
                                          </p:val>
                                        </p:tav>
                                      </p:tavLst>
                                    </p:anim>
                                    <p:anim calcmode="lin" valueType="num">
                                      <p:cBhvr>
                                        <p:cTn id="92" dur="200" fill="hold"/>
                                        <p:tgtEl>
                                          <p:spTgt spid="115"/>
                                        </p:tgtEl>
                                        <p:attrNameLst>
                                          <p:attrName>ppt_h</p:attrName>
                                        </p:attrNameLst>
                                      </p:cBhvr>
                                      <p:tavLst>
                                        <p:tav tm="0">
                                          <p:val>
                                            <p:fltVal val="0"/>
                                          </p:val>
                                        </p:tav>
                                        <p:tav tm="100000">
                                          <p:val>
                                            <p:strVal val="#ppt_h"/>
                                          </p:val>
                                        </p:tav>
                                      </p:tavLst>
                                    </p:anim>
                                    <p:animEffect transition="in" filter="fade">
                                      <p:cBhvr>
                                        <p:cTn id="93" dur="200"/>
                                        <p:tgtEl>
                                          <p:spTgt spid="115"/>
                                        </p:tgtEl>
                                      </p:cBhvr>
                                    </p:animEffect>
                                  </p:childTnLst>
                                </p:cTn>
                              </p:par>
                              <p:par>
                                <p:cTn id="94" presetID="6" presetClass="emph" presetSubtype="0" autoRev="1" fill="hold" nodeType="withEffect">
                                  <p:stCondLst>
                                    <p:cond delay="200"/>
                                  </p:stCondLst>
                                  <p:childTnLst>
                                    <p:animScale>
                                      <p:cBhvr>
                                        <p:cTn id="95" dur="200" fill="hold"/>
                                        <p:tgtEl>
                                          <p:spTgt spid="115"/>
                                        </p:tgtEl>
                                      </p:cBhvr>
                                      <p:by x="130000" y="130000"/>
                                    </p:animScale>
                                  </p:childTnLst>
                                </p:cTn>
                              </p:par>
                            </p:childTnLst>
                          </p:cTn>
                        </p:par>
                        <p:par>
                          <p:cTn id="96" fill="hold">
                            <p:stCondLst>
                              <p:cond delay="6800"/>
                            </p:stCondLst>
                            <p:childTnLst>
                              <p:par>
                                <p:cTn id="97" presetID="53" presetClass="entr" presetSubtype="16" fill="hold" nodeType="afterEffect">
                                  <p:stCondLst>
                                    <p:cond delay="0"/>
                                  </p:stCondLst>
                                  <p:childTnLst>
                                    <p:set>
                                      <p:cBhvr>
                                        <p:cTn id="98" dur="1" fill="hold">
                                          <p:stCondLst>
                                            <p:cond delay="0"/>
                                          </p:stCondLst>
                                        </p:cTn>
                                        <p:tgtEl>
                                          <p:spTgt spid="112"/>
                                        </p:tgtEl>
                                        <p:attrNameLst>
                                          <p:attrName>style.visibility</p:attrName>
                                        </p:attrNameLst>
                                      </p:cBhvr>
                                      <p:to>
                                        <p:strVal val="visible"/>
                                      </p:to>
                                    </p:set>
                                    <p:anim calcmode="lin" valueType="num">
                                      <p:cBhvr>
                                        <p:cTn id="99" dur="200" fill="hold"/>
                                        <p:tgtEl>
                                          <p:spTgt spid="112"/>
                                        </p:tgtEl>
                                        <p:attrNameLst>
                                          <p:attrName>ppt_w</p:attrName>
                                        </p:attrNameLst>
                                      </p:cBhvr>
                                      <p:tavLst>
                                        <p:tav tm="0">
                                          <p:val>
                                            <p:fltVal val="0"/>
                                          </p:val>
                                        </p:tav>
                                        <p:tav tm="100000">
                                          <p:val>
                                            <p:strVal val="#ppt_w"/>
                                          </p:val>
                                        </p:tav>
                                      </p:tavLst>
                                    </p:anim>
                                    <p:anim calcmode="lin" valueType="num">
                                      <p:cBhvr>
                                        <p:cTn id="100" dur="200" fill="hold"/>
                                        <p:tgtEl>
                                          <p:spTgt spid="112"/>
                                        </p:tgtEl>
                                        <p:attrNameLst>
                                          <p:attrName>ppt_h</p:attrName>
                                        </p:attrNameLst>
                                      </p:cBhvr>
                                      <p:tavLst>
                                        <p:tav tm="0">
                                          <p:val>
                                            <p:fltVal val="0"/>
                                          </p:val>
                                        </p:tav>
                                        <p:tav tm="100000">
                                          <p:val>
                                            <p:strVal val="#ppt_h"/>
                                          </p:val>
                                        </p:tav>
                                      </p:tavLst>
                                    </p:anim>
                                    <p:animEffect transition="in" filter="fade">
                                      <p:cBhvr>
                                        <p:cTn id="101" dur="200"/>
                                        <p:tgtEl>
                                          <p:spTgt spid="112"/>
                                        </p:tgtEl>
                                      </p:cBhvr>
                                    </p:animEffect>
                                  </p:childTnLst>
                                </p:cTn>
                              </p:par>
                              <p:par>
                                <p:cTn id="102" presetID="6" presetClass="emph" presetSubtype="0" autoRev="1" fill="hold" nodeType="withEffect">
                                  <p:stCondLst>
                                    <p:cond delay="200"/>
                                  </p:stCondLst>
                                  <p:childTnLst>
                                    <p:animScale>
                                      <p:cBhvr>
                                        <p:cTn id="103" dur="200" fill="hold"/>
                                        <p:tgtEl>
                                          <p:spTgt spid="112"/>
                                        </p:tgtEl>
                                      </p:cBhvr>
                                      <p:by x="130000" y="130000"/>
                                    </p:animScale>
                                  </p:childTnLst>
                                </p:cTn>
                              </p:par>
                            </p:childTnLst>
                          </p:cTn>
                        </p:par>
                        <p:par>
                          <p:cTn id="104" fill="hold">
                            <p:stCondLst>
                              <p:cond delay="7400"/>
                            </p:stCondLst>
                            <p:childTnLst>
                              <p:par>
                                <p:cTn id="105" presetID="12" presetClass="entr" presetSubtype="1" fill="hold" grpId="0" nodeType="afterEffect">
                                  <p:stCondLst>
                                    <p:cond delay="0"/>
                                  </p:stCondLst>
                                  <p:childTnLst>
                                    <p:set>
                                      <p:cBhvr>
                                        <p:cTn id="106" dur="1" fill="hold">
                                          <p:stCondLst>
                                            <p:cond delay="0"/>
                                          </p:stCondLst>
                                        </p:cTn>
                                        <p:tgtEl>
                                          <p:spTgt spid="124"/>
                                        </p:tgtEl>
                                        <p:attrNameLst>
                                          <p:attrName>style.visibility</p:attrName>
                                        </p:attrNameLst>
                                      </p:cBhvr>
                                      <p:to>
                                        <p:strVal val="visible"/>
                                      </p:to>
                                    </p:set>
                                    <p:anim calcmode="lin" valueType="num">
                                      <p:cBhvr additive="base">
                                        <p:cTn id="107" dur="300"/>
                                        <p:tgtEl>
                                          <p:spTgt spid="124"/>
                                        </p:tgtEl>
                                        <p:attrNameLst>
                                          <p:attrName>ppt_y</p:attrName>
                                        </p:attrNameLst>
                                      </p:cBhvr>
                                      <p:tavLst>
                                        <p:tav tm="0">
                                          <p:val>
                                            <p:strVal val="#ppt_y-#ppt_h*1.125000"/>
                                          </p:val>
                                        </p:tav>
                                        <p:tav tm="100000">
                                          <p:val>
                                            <p:strVal val="#ppt_y"/>
                                          </p:val>
                                        </p:tav>
                                      </p:tavLst>
                                    </p:anim>
                                    <p:animEffect transition="in" filter="wipe(down)">
                                      <p:cBhvr>
                                        <p:cTn id="108" dur="300"/>
                                        <p:tgtEl>
                                          <p:spTgt spid="124"/>
                                        </p:tgtEl>
                                      </p:cBhvr>
                                    </p:animEffect>
                                  </p:childTnLst>
                                </p:cTn>
                              </p:par>
                            </p:childTnLst>
                          </p:cTn>
                        </p:par>
                        <p:par>
                          <p:cTn id="109" fill="hold">
                            <p:stCondLst>
                              <p:cond delay="7700"/>
                            </p:stCondLst>
                            <p:childTnLst>
                              <p:par>
                                <p:cTn id="110" presetID="12" presetClass="entr" presetSubtype="1" fill="hold" grpId="0" nodeType="afterEffect">
                                  <p:stCondLst>
                                    <p:cond delay="0"/>
                                  </p:stCondLst>
                                  <p:childTnLst>
                                    <p:set>
                                      <p:cBhvr>
                                        <p:cTn id="111" dur="1" fill="hold">
                                          <p:stCondLst>
                                            <p:cond delay="0"/>
                                          </p:stCondLst>
                                        </p:cTn>
                                        <p:tgtEl>
                                          <p:spTgt spid="125"/>
                                        </p:tgtEl>
                                        <p:attrNameLst>
                                          <p:attrName>style.visibility</p:attrName>
                                        </p:attrNameLst>
                                      </p:cBhvr>
                                      <p:to>
                                        <p:strVal val="visible"/>
                                      </p:to>
                                    </p:set>
                                    <p:anim calcmode="lin" valueType="num">
                                      <p:cBhvr additive="base">
                                        <p:cTn id="112" dur="300"/>
                                        <p:tgtEl>
                                          <p:spTgt spid="125"/>
                                        </p:tgtEl>
                                        <p:attrNameLst>
                                          <p:attrName>ppt_y</p:attrName>
                                        </p:attrNameLst>
                                      </p:cBhvr>
                                      <p:tavLst>
                                        <p:tav tm="0">
                                          <p:val>
                                            <p:strVal val="#ppt_y-#ppt_h*1.125000"/>
                                          </p:val>
                                        </p:tav>
                                        <p:tav tm="100000">
                                          <p:val>
                                            <p:strVal val="#ppt_y"/>
                                          </p:val>
                                        </p:tav>
                                      </p:tavLst>
                                    </p:anim>
                                    <p:animEffect transition="in" filter="wipe(down)">
                                      <p:cBhvr>
                                        <p:cTn id="113" dur="300"/>
                                        <p:tgtEl>
                                          <p:spTgt spid="125"/>
                                        </p:tgtEl>
                                      </p:cBhvr>
                                    </p:animEffect>
                                  </p:childTnLst>
                                </p:cTn>
                              </p:par>
                            </p:childTnLst>
                          </p:cTn>
                        </p:par>
                        <p:par>
                          <p:cTn id="114" fill="hold">
                            <p:stCondLst>
                              <p:cond delay="8000"/>
                            </p:stCondLst>
                            <p:childTnLst>
                              <p:par>
                                <p:cTn id="115" presetID="12" presetClass="entr" presetSubtype="1" fill="hold" grpId="0" nodeType="afterEffect">
                                  <p:stCondLst>
                                    <p:cond delay="0"/>
                                  </p:stCondLst>
                                  <p:childTnLst>
                                    <p:set>
                                      <p:cBhvr>
                                        <p:cTn id="116" dur="1" fill="hold">
                                          <p:stCondLst>
                                            <p:cond delay="0"/>
                                          </p:stCondLst>
                                        </p:cTn>
                                        <p:tgtEl>
                                          <p:spTgt spid="126"/>
                                        </p:tgtEl>
                                        <p:attrNameLst>
                                          <p:attrName>style.visibility</p:attrName>
                                        </p:attrNameLst>
                                      </p:cBhvr>
                                      <p:to>
                                        <p:strVal val="visible"/>
                                      </p:to>
                                    </p:set>
                                    <p:anim calcmode="lin" valueType="num">
                                      <p:cBhvr additive="base">
                                        <p:cTn id="117" dur="300"/>
                                        <p:tgtEl>
                                          <p:spTgt spid="126"/>
                                        </p:tgtEl>
                                        <p:attrNameLst>
                                          <p:attrName>ppt_y</p:attrName>
                                        </p:attrNameLst>
                                      </p:cBhvr>
                                      <p:tavLst>
                                        <p:tav tm="0">
                                          <p:val>
                                            <p:strVal val="#ppt_y-#ppt_h*1.125000"/>
                                          </p:val>
                                        </p:tav>
                                        <p:tav tm="100000">
                                          <p:val>
                                            <p:strVal val="#ppt_y"/>
                                          </p:val>
                                        </p:tav>
                                      </p:tavLst>
                                    </p:anim>
                                    <p:animEffect transition="in" filter="wipe(down)">
                                      <p:cBhvr>
                                        <p:cTn id="118" dur="3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124" grpId="0"/>
      <p:bldP spid="125" grpId="0"/>
      <p:bldP spid="12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3347864" y="1823382"/>
            <a:ext cx="1080120" cy="1080120"/>
            <a:chOff x="3347864" y="1823382"/>
            <a:chExt cx="1080120" cy="1080120"/>
          </a:xfrm>
        </p:grpSpPr>
        <p:sp>
          <p:nvSpPr>
            <p:cNvPr id="33" name="圆角矩形 32"/>
            <p:cNvSpPr/>
            <p:nvPr/>
          </p:nvSpPr>
          <p:spPr>
            <a:xfrm>
              <a:off x="3347864" y="1823382"/>
              <a:ext cx="1080120" cy="1080120"/>
            </a:xfrm>
            <a:prstGeom prst="roundRect">
              <a:avLst>
                <a:gd name="adj" fmla="val 961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617083" y="2093442"/>
              <a:ext cx="541682" cy="540000"/>
            </a:xfrm>
            <a:prstGeom prst="rect">
              <a:avLst/>
            </a:prstGeom>
          </p:spPr>
        </p:pic>
      </p:grpSp>
      <p:grpSp>
        <p:nvGrpSpPr>
          <p:cNvPr id="35" name="组合 34"/>
          <p:cNvGrpSpPr/>
          <p:nvPr/>
        </p:nvGrpSpPr>
        <p:grpSpPr>
          <a:xfrm>
            <a:off x="4572000" y="1823382"/>
            <a:ext cx="1080120" cy="1080120"/>
            <a:chOff x="4572000" y="1823382"/>
            <a:chExt cx="1080120" cy="1080120"/>
          </a:xfrm>
        </p:grpSpPr>
        <p:sp>
          <p:nvSpPr>
            <p:cNvPr id="36" name="圆角矩形 35"/>
            <p:cNvSpPr/>
            <p:nvPr/>
          </p:nvSpPr>
          <p:spPr>
            <a:xfrm>
              <a:off x="4572000" y="1823382"/>
              <a:ext cx="1080120" cy="1080120"/>
            </a:xfrm>
            <a:prstGeom prst="roundRect">
              <a:avLst>
                <a:gd name="adj" fmla="val 961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 name="图片 6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841219" y="2093442"/>
              <a:ext cx="541682" cy="540000"/>
            </a:xfrm>
            <a:prstGeom prst="rect">
              <a:avLst/>
            </a:prstGeom>
          </p:spPr>
        </p:pic>
      </p:grpSp>
      <p:grpSp>
        <p:nvGrpSpPr>
          <p:cNvPr id="62" name="组合 61"/>
          <p:cNvGrpSpPr/>
          <p:nvPr/>
        </p:nvGrpSpPr>
        <p:grpSpPr>
          <a:xfrm>
            <a:off x="3347864" y="3047518"/>
            <a:ext cx="1080120" cy="1080120"/>
            <a:chOff x="3347864" y="3047518"/>
            <a:chExt cx="1080120" cy="1080120"/>
          </a:xfrm>
        </p:grpSpPr>
        <p:sp>
          <p:nvSpPr>
            <p:cNvPr id="63" name="圆角矩形 62"/>
            <p:cNvSpPr/>
            <p:nvPr/>
          </p:nvSpPr>
          <p:spPr>
            <a:xfrm>
              <a:off x="3347864" y="3047518"/>
              <a:ext cx="1080120" cy="1080120"/>
            </a:xfrm>
            <a:prstGeom prst="roundRect">
              <a:avLst>
                <a:gd name="adj" fmla="val 961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片 6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617083" y="3317578"/>
              <a:ext cx="541682" cy="540000"/>
            </a:xfrm>
            <a:prstGeom prst="rect">
              <a:avLst/>
            </a:prstGeom>
          </p:spPr>
        </p:pic>
      </p:grpSp>
      <p:grpSp>
        <p:nvGrpSpPr>
          <p:cNvPr id="65" name="组合 64"/>
          <p:cNvGrpSpPr/>
          <p:nvPr/>
        </p:nvGrpSpPr>
        <p:grpSpPr>
          <a:xfrm>
            <a:off x="4572000" y="3047518"/>
            <a:ext cx="1080120" cy="1080120"/>
            <a:chOff x="4572000" y="3047518"/>
            <a:chExt cx="1080120" cy="1080120"/>
          </a:xfrm>
        </p:grpSpPr>
        <p:sp>
          <p:nvSpPr>
            <p:cNvPr id="66" name="圆角矩形 65"/>
            <p:cNvSpPr/>
            <p:nvPr/>
          </p:nvSpPr>
          <p:spPr>
            <a:xfrm>
              <a:off x="4572000" y="3047518"/>
              <a:ext cx="1080120" cy="1080120"/>
            </a:xfrm>
            <a:prstGeom prst="roundRect">
              <a:avLst>
                <a:gd name="adj" fmla="val 961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841219" y="3317578"/>
              <a:ext cx="541682" cy="540000"/>
            </a:xfrm>
            <a:prstGeom prst="rect">
              <a:avLst/>
            </a:prstGeom>
          </p:spPr>
        </p:pic>
      </p:grpSp>
      <p:grpSp>
        <p:nvGrpSpPr>
          <p:cNvPr id="68" name="组合 67"/>
          <p:cNvGrpSpPr/>
          <p:nvPr/>
        </p:nvGrpSpPr>
        <p:grpSpPr>
          <a:xfrm>
            <a:off x="4070146" y="2502537"/>
            <a:ext cx="885356" cy="885356"/>
            <a:chOff x="4070146" y="2502537"/>
            <a:chExt cx="885356" cy="885356"/>
          </a:xfrm>
        </p:grpSpPr>
        <p:sp>
          <p:nvSpPr>
            <p:cNvPr id="73" name="椭圆 72"/>
            <p:cNvSpPr/>
            <p:nvPr/>
          </p:nvSpPr>
          <p:spPr>
            <a:xfrm>
              <a:off x="4070146" y="2502537"/>
              <a:ext cx="885356" cy="885356"/>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5" name="图片 7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200080" y="2633442"/>
              <a:ext cx="625489" cy="623546"/>
            </a:xfrm>
            <a:prstGeom prst="rect">
              <a:avLst/>
            </a:prstGeom>
          </p:spPr>
        </p:pic>
      </p:grpSp>
      <p:grpSp>
        <p:nvGrpSpPr>
          <p:cNvPr id="76" name="组合 75"/>
          <p:cNvGrpSpPr/>
          <p:nvPr/>
        </p:nvGrpSpPr>
        <p:grpSpPr>
          <a:xfrm>
            <a:off x="1043607" y="1877967"/>
            <a:ext cx="2088232" cy="970947"/>
            <a:chOff x="1043607" y="1635646"/>
            <a:chExt cx="2088232" cy="970947"/>
          </a:xfrm>
        </p:grpSpPr>
        <p:sp>
          <p:nvSpPr>
            <p:cNvPr id="77" name="矩形 22"/>
            <p:cNvSpPr/>
            <p:nvPr/>
          </p:nvSpPr>
          <p:spPr>
            <a:xfrm>
              <a:off x="1043607" y="1635646"/>
              <a:ext cx="2088232" cy="970947"/>
            </a:xfrm>
            <a:custGeom>
              <a:avLst/>
              <a:gdLst/>
              <a:ahLst/>
              <a:cxnLst/>
              <a:rect l="l" t="t" r="r" b="b"/>
              <a:pathLst>
                <a:path w="2088232" h="970947">
                  <a:moveTo>
                    <a:pt x="0" y="0"/>
                  </a:moveTo>
                  <a:lnTo>
                    <a:pt x="1837995" y="0"/>
                  </a:lnTo>
                  <a:lnTo>
                    <a:pt x="1837995" y="405695"/>
                  </a:lnTo>
                  <a:lnTo>
                    <a:pt x="1963114" y="405695"/>
                  </a:lnTo>
                  <a:lnTo>
                    <a:pt x="1963114" y="325916"/>
                  </a:lnTo>
                  <a:lnTo>
                    <a:pt x="2088232" y="485474"/>
                  </a:lnTo>
                  <a:lnTo>
                    <a:pt x="1963114" y="645031"/>
                  </a:lnTo>
                  <a:lnTo>
                    <a:pt x="1963114" y="565252"/>
                  </a:lnTo>
                  <a:lnTo>
                    <a:pt x="1837995" y="565252"/>
                  </a:lnTo>
                  <a:lnTo>
                    <a:pt x="1837995" y="970947"/>
                  </a:lnTo>
                  <a:lnTo>
                    <a:pt x="0" y="970947"/>
                  </a:lnTo>
                  <a:close/>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1104831" y="1690232"/>
              <a:ext cx="1715548" cy="861774"/>
            </a:xfrm>
            <a:prstGeom prst="rect">
              <a:avLst/>
            </a:prstGeom>
          </p:spPr>
          <p:txBody>
            <a:bodyPr wrap="square">
              <a:spAutoFit/>
            </a:bodyPr>
            <a:lstStyle/>
            <a:p>
              <a:pPr algn="just">
                <a:lnSpc>
                  <a:spcPts val="1500"/>
                </a:lnSpc>
              </a:pPr>
              <a:r>
                <a:rPr lang="zh-CN" altLang="en-US" sz="1200" dirty="0" smtClean="0">
                  <a:latin typeface="微软雅黑" pitchFamily="34" charset="-122"/>
                  <a:ea typeface="微软雅黑" pitchFamily="34" charset="-122"/>
                </a:rPr>
                <a:t>随着</a:t>
              </a:r>
              <a:r>
                <a:rPr lang="zh-CN" altLang="en-US" sz="1200" dirty="0">
                  <a:latin typeface="微软雅黑" pitchFamily="34" charset="-122"/>
                  <a:ea typeface="微软雅黑" pitchFamily="34" charset="-122"/>
                </a:rPr>
                <a:t>计算机技术的发展及印刷</a:t>
              </a:r>
              <a:r>
                <a:rPr lang="zh-CN" altLang="en-US" sz="1200" dirty="0" smtClean="0">
                  <a:latin typeface="微软雅黑" pitchFamily="34" charset="-122"/>
                  <a:ea typeface="微软雅黑" pitchFamily="34" charset="-122"/>
                </a:rPr>
                <a:t>技术进步</a:t>
              </a:r>
              <a:r>
                <a:rPr lang="zh-CN" altLang="en-US" sz="1200" dirty="0">
                  <a:latin typeface="微软雅黑" pitchFamily="34" charset="-122"/>
                  <a:ea typeface="微软雅黑" pitchFamily="34" charset="-122"/>
                </a:rPr>
                <a:t>，平面设计在视觉感观领域的表现</a:t>
              </a:r>
              <a:r>
                <a:rPr lang="zh-CN" altLang="en-US" sz="1200" dirty="0" smtClean="0">
                  <a:latin typeface="微软雅黑" pitchFamily="34" charset="-122"/>
                  <a:ea typeface="微软雅黑" pitchFamily="34" charset="-122"/>
                </a:rPr>
                <a:t>也就</a:t>
              </a:r>
              <a:r>
                <a:rPr lang="zh-CN" altLang="en-US" sz="1200" dirty="0">
                  <a:latin typeface="微软雅黑" pitchFamily="34" charset="-122"/>
                  <a:ea typeface="微软雅黑" pitchFamily="34" charset="-122"/>
                </a:rPr>
                <a:t>会</a:t>
              </a:r>
              <a:r>
                <a:rPr lang="zh-CN" altLang="en-US" sz="1200" dirty="0" smtClean="0">
                  <a:latin typeface="微软雅黑" pitchFamily="34" charset="-122"/>
                  <a:ea typeface="微软雅黑" pitchFamily="34" charset="-122"/>
                </a:rPr>
                <a:t>越来越丰富。 </a:t>
              </a:r>
              <a:endParaRPr lang="zh-CN" altLang="en-US" sz="1200" dirty="0">
                <a:latin typeface="微软雅黑" pitchFamily="34" charset="-122"/>
                <a:ea typeface="微软雅黑" pitchFamily="34" charset="-122"/>
              </a:endParaRPr>
            </a:p>
          </p:txBody>
        </p:sp>
      </p:grpSp>
      <p:grpSp>
        <p:nvGrpSpPr>
          <p:cNvPr id="79" name="组合 78"/>
          <p:cNvGrpSpPr/>
          <p:nvPr/>
        </p:nvGrpSpPr>
        <p:grpSpPr>
          <a:xfrm>
            <a:off x="1068956" y="3102104"/>
            <a:ext cx="2088232" cy="970947"/>
            <a:chOff x="1043607" y="1635646"/>
            <a:chExt cx="2088232" cy="970947"/>
          </a:xfrm>
        </p:grpSpPr>
        <p:sp>
          <p:nvSpPr>
            <p:cNvPr id="80" name="矩形 22"/>
            <p:cNvSpPr/>
            <p:nvPr/>
          </p:nvSpPr>
          <p:spPr>
            <a:xfrm>
              <a:off x="1043607" y="1635646"/>
              <a:ext cx="2088232" cy="970947"/>
            </a:xfrm>
            <a:custGeom>
              <a:avLst/>
              <a:gdLst/>
              <a:ahLst/>
              <a:cxnLst/>
              <a:rect l="l" t="t" r="r" b="b"/>
              <a:pathLst>
                <a:path w="2088232" h="970947">
                  <a:moveTo>
                    <a:pt x="0" y="0"/>
                  </a:moveTo>
                  <a:lnTo>
                    <a:pt x="1837995" y="0"/>
                  </a:lnTo>
                  <a:lnTo>
                    <a:pt x="1837995" y="405695"/>
                  </a:lnTo>
                  <a:lnTo>
                    <a:pt x="1963114" y="405695"/>
                  </a:lnTo>
                  <a:lnTo>
                    <a:pt x="1963114" y="325916"/>
                  </a:lnTo>
                  <a:lnTo>
                    <a:pt x="2088232" y="485474"/>
                  </a:lnTo>
                  <a:lnTo>
                    <a:pt x="1963114" y="645031"/>
                  </a:lnTo>
                  <a:lnTo>
                    <a:pt x="1963114" y="565252"/>
                  </a:lnTo>
                  <a:lnTo>
                    <a:pt x="1837995" y="565252"/>
                  </a:lnTo>
                  <a:lnTo>
                    <a:pt x="1837995" y="970947"/>
                  </a:lnTo>
                  <a:lnTo>
                    <a:pt x="0" y="970947"/>
                  </a:lnTo>
                  <a:close/>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1104831" y="1690232"/>
              <a:ext cx="1715548" cy="861774"/>
            </a:xfrm>
            <a:prstGeom prst="rect">
              <a:avLst/>
            </a:prstGeom>
          </p:spPr>
          <p:txBody>
            <a:bodyPr wrap="square">
              <a:spAutoFit/>
            </a:bodyPr>
            <a:lstStyle/>
            <a:p>
              <a:pPr algn="just">
                <a:lnSpc>
                  <a:spcPts val="1500"/>
                </a:lnSpc>
              </a:pPr>
              <a:r>
                <a:rPr lang="zh-CN" altLang="en-US" sz="1200" dirty="0" smtClean="0">
                  <a:latin typeface="微软雅黑" pitchFamily="34" charset="-122"/>
                  <a:ea typeface="微软雅黑" pitchFamily="34" charset="-122"/>
                </a:rPr>
                <a:t>随着</a:t>
              </a:r>
              <a:r>
                <a:rPr lang="zh-CN" altLang="en-US" sz="1200" dirty="0">
                  <a:latin typeface="微软雅黑" pitchFamily="34" charset="-122"/>
                  <a:ea typeface="微软雅黑" pitchFamily="34" charset="-122"/>
                </a:rPr>
                <a:t>计算机技术的发展及印刷</a:t>
              </a:r>
              <a:r>
                <a:rPr lang="zh-CN" altLang="en-US" sz="1200" dirty="0" smtClean="0">
                  <a:latin typeface="微软雅黑" pitchFamily="34" charset="-122"/>
                  <a:ea typeface="微软雅黑" pitchFamily="34" charset="-122"/>
                </a:rPr>
                <a:t>技术进步</a:t>
              </a:r>
              <a:r>
                <a:rPr lang="zh-CN" altLang="en-US" sz="1200" dirty="0">
                  <a:latin typeface="微软雅黑" pitchFamily="34" charset="-122"/>
                  <a:ea typeface="微软雅黑" pitchFamily="34" charset="-122"/>
                </a:rPr>
                <a:t>，平面设计在视觉感观领域的表现</a:t>
              </a:r>
              <a:r>
                <a:rPr lang="zh-CN" altLang="en-US" sz="1200" dirty="0" smtClean="0">
                  <a:latin typeface="微软雅黑" pitchFamily="34" charset="-122"/>
                  <a:ea typeface="微软雅黑" pitchFamily="34" charset="-122"/>
                </a:rPr>
                <a:t>也就</a:t>
              </a:r>
              <a:r>
                <a:rPr lang="zh-CN" altLang="en-US" sz="1200" dirty="0">
                  <a:latin typeface="微软雅黑" pitchFamily="34" charset="-122"/>
                  <a:ea typeface="微软雅黑" pitchFamily="34" charset="-122"/>
                </a:rPr>
                <a:t>会</a:t>
              </a:r>
              <a:r>
                <a:rPr lang="zh-CN" altLang="en-US" sz="1200" dirty="0" smtClean="0">
                  <a:latin typeface="微软雅黑" pitchFamily="34" charset="-122"/>
                  <a:ea typeface="微软雅黑" pitchFamily="34" charset="-122"/>
                </a:rPr>
                <a:t>越来越丰富。 </a:t>
              </a:r>
              <a:endParaRPr lang="zh-CN" altLang="en-US" sz="1200" dirty="0">
                <a:latin typeface="微软雅黑" pitchFamily="34" charset="-122"/>
                <a:ea typeface="微软雅黑" pitchFamily="34" charset="-122"/>
              </a:endParaRPr>
            </a:p>
          </p:txBody>
        </p:sp>
      </p:grpSp>
      <p:grpSp>
        <p:nvGrpSpPr>
          <p:cNvPr id="82" name="组合 81"/>
          <p:cNvGrpSpPr/>
          <p:nvPr/>
        </p:nvGrpSpPr>
        <p:grpSpPr>
          <a:xfrm flipH="1">
            <a:off x="6035365" y="1877967"/>
            <a:ext cx="2088232" cy="970947"/>
            <a:chOff x="1043607" y="1635646"/>
            <a:chExt cx="2088232" cy="970947"/>
          </a:xfrm>
        </p:grpSpPr>
        <p:sp>
          <p:nvSpPr>
            <p:cNvPr id="83" name="矩形 22"/>
            <p:cNvSpPr/>
            <p:nvPr/>
          </p:nvSpPr>
          <p:spPr>
            <a:xfrm>
              <a:off x="1043607" y="1635646"/>
              <a:ext cx="2088232" cy="970947"/>
            </a:xfrm>
            <a:custGeom>
              <a:avLst/>
              <a:gdLst/>
              <a:ahLst/>
              <a:cxnLst/>
              <a:rect l="l" t="t" r="r" b="b"/>
              <a:pathLst>
                <a:path w="2088232" h="970947">
                  <a:moveTo>
                    <a:pt x="0" y="0"/>
                  </a:moveTo>
                  <a:lnTo>
                    <a:pt x="1837995" y="0"/>
                  </a:lnTo>
                  <a:lnTo>
                    <a:pt x="1837995" y="405695"/>
                  </a:lnTo>
                  <a:lnTo>
                    <a:pt x="1963114" y="405695"/>
                  </a:lnTo>
                  <a:lnTo>
                    <a:pt x="1963114" y="325916"/>
                  </a:lnTo>
                  <a:lnTo>
                    <a:pt x="2088232" y="485474"/>
                  </a:lnTo>
                  <a:lnTo>
                    <a:pt x="1963114" y="645031"/>
                  </a:lnTo>
                  <a:lnTo>
                    <a:pt x="1963114" y="565252"/>
                  </a:lnTo>
                  <a:lnTo>
                    <a:pt x="1837995" y="565252"/>
                  </a:lnTo>
                  <a:lnTo>
                    <a:pt x="1837995" y="970947"/>
                  </a:lnTo>
                  <a:lnTo>
                    <a:pt x="0" y="970947"/>
                  </a:lnTo>
                  <a:close/>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1104831" y="1690232"/>
              <a:ext cx="1715548" cy="861774"/>
            </a:xfrm>
            <a:prstGeom prst="rect">
              <a:avLst/>
            </a:prstGeom>
          </p:spPr>
          <p:txBody>
            <a:bodyPr wrap="square">
              <a:spAutoFit/>
            </a:bodyPr>
            <a:lstStyle/>
            <a:p>
              <a:pPr algn="just">
                <a:lnSpc>
                  <a:spcPts val="1500"/>
                </a:lnSpc>
              </a:pPr>
              <a:r>
                <a:rPr lang="zh-CN" altLang="en-US" sz="1200" dirty="0" smtClean="0">
                  <a:latin typeface="微软雅黑" pitchFamily="34" charset="-122"/>
                  <a:ea typeface="微软雅黑" pitchFamily="34" charset="-122"/>
                </a:rPr>
                <a:t>随着</a:t>
              </a:r>
              <a:r>
                <a:rPr lang="zh-CN" altLang="en-US" sz="1200" dirty="0">
                  <a:latin typeface="微软雅黑" pitchFamily="34" charset="-122"/>
                  <a:ea typeface="微软雅黑" pitchFamily="34" charset="-122"/>
                </a:rPr>
                <a:t>计算机技术的发展及印刷</a:t>
              </a:r>
              <a:r>
                <a:rPr lang="zh-CN" altLang="en-US" sz="1200" dirty="0" smtClean="0">
                  <a:latin typeface="微软雅黑" pitchFamily="34" charset="-122"/>
                  <a:ea typeface="微软雅黑" pitchFamily="34" charset="-122"/>
                </a:rPr>
                <a:t>技术进步</a:t>
              </a:r>
              <a:r>
                <a:rPr lang="zh-CN" altLang="en-US" sz="1200" dirty="0">
                  <a:latin typeface="微软雅黑" pitchFamily="34" charset="-122"/>
                  <a:ea typeface="微软雅黑" pitchFamily="34" charset="-122"/>
                </a:rPr>
                <a:t>，平面设计在视觉感观领域的表现</a:t>
              </a:r>
              <a:r>
                <a:rPr lang="zh-CN" altLang="en-US" sz="1200" dirty="0" smtClean="0">
                  <a:latin typeface="微软雅黑" pitchFamily="34" charset="-122"/>
                  <a:ea typeface="微软雅黑" pitchFamily="34" charset="-122"/>
                </a:rPr>
                <a:t>也就</a:t>
              </a:r>
              <a:r>
                <a:rPr lang="zh-CN" altLang="en-US" sz="1200" dirty="0">
                  <a:latin typeface="微软雅黑" pitchFamily="34" charset="-122"/>
                  <a:ea typeface="微软雅黑" pitchFamily="34" charset="-122"/>
                </a:rPr>
                <a:t>会</a:t>
              </a:r>
              <a:r>
                <a:rPr lang="zh-CN" altLang="en-US" sz="1200" dirty="0" smtClean="0">
                  <a:latin typeface="微软雅黑" pitchFamily="34" charset="-122"/>
                  <a:ea typeface="微软雅黑" pitchFamily="34" charset="-122"/>
                </a:rPr>
                <a:t>越来越丰富。 </a:t>
              </a:r>
              <a:endParaRPr lang="zh-CN" altLang="en-US" sz="1200" dirty="0">
                <a:latin typeface="微软雅黑" pitchFamily="34" charset="-122"/>
                <a:ea typeface="微软雅黑" pitchFamily="34" charset="-122"/>
              </a:endParaRPr>
            </a:p>
          </p:txBody>
        </p:sp>
      </p:grpSp>
      <p:grpSp>
        <p:nvGrpSpPr>
          <p:cNvPr id="85" name="组合 84"/>
          <p:cNvGrpSpPr/>
          <p:nvPr/>
        </p:nvGrpSpPr>
        <p:grpSpPr>
          <a:xfrm flipH="1">
            <a:off x="6035365" y="3102104"/>
            <a:ext cx="2088232" cy="970947"/>
            <a:chOff x="1043607" y="1635646"/>
            <a:chExt cx="2088232" cy="970947"/>
          </a:xfrm>
        </p:grpSpPr>
        <p:sp>
          <p:nvSpPr>
            <p:cNvPr id="86" name="矩形 22"/>
            <p:cNvSpPr/>
            <p:nvPr/>
          </p:nvSpPr>
          <p:spPr>
            <a:xfrm>
              <a:off x="1043607" y="1635646"/>
              <a:ext cx="2088232" cy="970947"/>
            </a:xfrm>
            <a:custGeom>
              <a:avLst/>
              <a:gdLst/>
              <a:ahLst/>
              <a:cxnLst/>
              <a:rect l="l" t="t" r="r" b="b"/>
              <a:pathLst>
                <a:path w="2088232" h="970947">
                  <a:moveTo>
                    <a:pt x="0" y="0"/>
                  </a:moveTo>
                  <a:lnTo>
                    <a:pt x="1837995" y="0"/>
                  </a:lnTo>
                  <a:lnTo>
                    <a:pt x="1837995" y="405695"/>
                  </a:lnTo>
                  <a:lnTo>
                    <a:pt x="1963114" y="405695"/>
                  </a:lnTo>
                  <a:lnTo>
                    <a:pt x="1963114" y="325916"/>
                  </a:lnTo>
                  <a:lnTo>
                    <a:pt x="2088232" y="485474"/>
                  </a:lnTo>
                  <a:lnTo>
                    <a:pt x="1963114" y="645031"/>
                  </a:lnTo>
                  <a:lnTo>
                    <a:pt x="1963114" y="565252"/>
                  </a:lnTo>
                  <a:lnTo>
                    <a:pt x="1837995" y="565252"/>
                  </a:lnTo>
                  <a:lnTo>
                    <a:pt x="1837995" y="970947"/>
                  </a:lnTo>
                  <a:lnTo>
                    <a:pt x="0" y="970947"/>
                  </a:lnTo>
                  <a:close/>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1104831" y="1690232"/>
              <a:ext cx="1715548" cy="861774"/>
            </a:xfrm>
            <a:prstGeom prst="rect">
              <a:avLst/>
            </a:prstGeom>
          </p:spPr>
          <p:txBody>
            <a:bodyPr wrap="square">
              <a:spAutoFit/>
            </a:bodyPr>
            <a:lstStyle/>
            <a:p>
              <a:pPr algn="just">
                <a:lnSpc>
                  <a:spcPts val="1500"/>
                </a:lnSpc>
              </a:pPr>
              <a:r>
                <a:rPr lang="zh-CN" altLang="en-US" sz="1200" dirty="0" smtClean="0">
                  <a:latin typeface="微软雅黑" pitchFamily="34" charset="-122"/>
                  <a:ea typeface="微软雅黑" pitchFamily="34" charset="-122"/>
                </a:rPr>
                <a:t>随着</a:t>
              </a:r>
              <a:r>
                <a:rPr lang="zh-CN" altLang="en-US" sz="1200" dirty="0">
                  <a:latin typeface="微软雅黑" pitchFamily="34" charset="-122"/>
                  <a:ea typeface="微软雅黑" pitchFamily="34" charset="-122"/>
                </a:rPr>
                <a:t>计算机技术的发展及印刷</a:t>
              </a:r>
              <a:r>
                <a:rPr lang="zh-CN" altLang="en-US" sz="1200" dirty="0" smtClean="0">
                  <a:latin typeface="微软雅黑" pitchFamily="34" charset="-122"/>
                  <a:ea typeface="微软雅黑" pitchFamily="34" charset="-122"/>
                </a:rPr>
                <a:t>技术进步</a:t>
              </a:r>
              <a:r>
                <a:rPr lang="zh-CN" altLang="en-US" sz="1200" dirty="0">
                  <a:latin typeface="微软雅黑" pitchFamily="34" charset="-122"/>
                  <a:ea typeface="微软雅黑" pitchFamily="34" charset="-122"/>
                </a:rPr>
                <a:t>，平面设计在视觉感观领域的表现</a:t>
              </a:r>
              <a:r>
                <a:rPr lang="zh-CN" altLang="en-US" sz="1200" dirty="0" smtClean="0">
                  <a:latin typeface="微软雅黑" pitchFamily="34" charset="-122"/>
                  <a:ea typeface="微软雅黑" pitchFamily="34" charset="-122"/>
                </a:rPr>
                <a:t>也就</a:t>
              </a:r>
              <a:r>
                <a:rPr lang="zh-CN" altLang="en-US" sz="1200" dirty="0">
                  <a:latin typeface="微软雅黑" pitchFamily="34" charset="-122"/>
                  <a:ea typeface="微软雅黑" pitchFamily="34" charset="-122"/>
                </a:rPr>
                <a:t>会</a:t>
              </a:r>
              <a:r>
                <a:rPr lang="zh-CN" altLang="en-US" sz="1200" dirty="0" smtClean="0">
                  <a:latin typeface="微软雅黑" pitchFamily="34" charset="-122"/>
                  <a:ea typeface="微软雅黑" pitchFamily="34" charset="-122"/>
                </a:rPr>
                <a:t>越来越丰富。 </a:t>
              </a:r>
              <a:endParaRPr lang="zh-CN" altLang="en-US" sz="1200" dirty="0">
                <a:latin typeface="微软雅黑" pitchFamily="34" charset="-122"/>
                <a:ea typeface="微软雅黑" pitchFamily="34" charset="-122"/>
              </a:endParaRPr>
            </a:p>
          </p:txBody>
        </p:sp>
      </p:grpSp>
    </p:spTree>
    <p:extLst>
      <p:ext uri="{BB962C8B-B14F-4D97-AF65-F5344CB8AC3E}">
        <p14:creationId xmlns:p14="http://schemas.microsoft.com/office/powerpoint/2010/main" xmlns="" val="338378254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700" fill="hold"/>
                                            <p:tgtEl>
                                              <p:spTgt spid="68"/>
                                            </p:tgtEl>
                                            <p:attrNameLst>
                                              <p:attrName>ppt_w</p:attrName>
                                            </p:attrNameLst>
                                          </p:cBhvr>
                                          <p:tavLst>
                                            <p:tav tm="0">
                                              <p:val>
                                                <p:fltVal val="0"/>
                                              </p:val>
                                            </p:tav>
                                            <p:tav tm="100000">
                                              <p:val>
                                                <p:strVal val="#ppt_w"/>
                                              </p:val>
                                            </p:tav>
                                          </p:tavLst>
                                        </p:anim>
                                        <p:anim calcmode="lin" valueType="num">
                                          <p:cBhvr>
                                            <p:cTn id="40" dur="700" fill="hold"/>
                                            <p:tgtEl>
                                              <p:spTgt spid="68"/>
                                            </p:tgtEl>
                                            <p:attrNameLst>
                                              <p:attrName>ppt_h</p:attrName>
                                            </p:attrNameLst>
                                          </p:cBhvr>
                                          <p:tavLst>
                                            <p:tav tm="0">
                                              <p:val>
                                                <p:fltVal val="0"/>
                                              </p:val>
                                            </p:tav>
                                            <p:tav tm="100000">
                                              <p:val>
                                                <p:strVal val="#ppt_h"/>
                                              </p:val>
                                            </p:tav>
                                          </p:tavLst>
                                        </p:anim>
                                        <p:animEffect transition="in" filter="fade">
                                          <p:cBhvr>
                                            <p:cTn id="41" dur="700"/>
                                            <p:tgtEl>
                                              <p:spTgt spid="68"/>
                                            </p:tgtEl>
                                          </p:cBhvr>
                                        </p:animEffect>
                                      </p:childTnLst>
                                    </p:cTn>
                                  </p:par>
                                  <p:par>
                                    <p:cTn id="42" presetID="8" presetClass="emph" presetSubtype="0" fill="hold" nodeType="withEffect">
                                      <p:stCondLst>
                                        <p:cond delay="0"/>
                                      </p:stCondLst>
                                      <p:childTnLst>
                                        <p:animRot by="21600000">
                                          <p:cBhvr>
                                            <p:cTn id="43" dur="700" fill="hold"/>
                                            <p:tgtEl>
                                              <p:spTgt spid="68"/>
                                            </p:tgtEl>
                                            <p:attrNameLst>
                                              <p:attrName>r</p:attrName>
                                            </p:attrNameLst>
                                          </p:cBhvr>
                                        </p:animRot>
                                      </p:childTnLst>
                                    </p:cTn>
                                  </p:par>
                                </p:childTnLst>
                              </p:cTn>
                            </p:par>
                            <p:par>
                              <p:cTn id="44" fill="hold">
                                <p:stCondLst>
                                  <p:cond delay="3800"/>
                                </p:stCondLst>
                                <p:childTnLst>
                                  <p:par>
                                    <p:cTn id="45" presetID="2" presetClass="entr" presetSubtype="9" fill="hold" nodeType="afterEffect" p14:presetBounceEnd="63333">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14:bounceEnd="63333">
                                          <p:cBhvr additive="base">
                                            <p:cTn id="47" dur="300" fill="hold"/>
                                            <p:tgtEl>
                                              <p:spTgt spid="32"/>
                                            </p:tgtEl>
                                            <p:attrNameLst>
                                              <p:attrName>ppt_x</p:attrName>
                                            </p:attrNameLst>
                                          </p:cBhvr>
                                          <p:tavLst>
                                            <p:tav tm="0">
                                              <p:val>
                                                <p:strVal val="0-#ppt_w/2"/>
                                              </p:val>
                                            </p:tav>
                                            <p:tav tm="100000">
                                              <p:val>
                                                <p:strVal val="#ppt_x"/>
                                              </p:val>
                                            </p:tav>
                                          </p:tavLst>
                                        </p:anim>
                                        <p:anim calcmode="lin" valueType="num" p14:bounceEnd="63333">
                                          <p:cBhvr additive="base">
                                            <p:cTn id="48" dur="300" fill="hold"/>
                                            <p:tgtEl>
                                              <p:spTgt spid="32"/>
                                            </p:tgtEl>
                                            <p:attrNameLst>
                                              <p:attrName>ppt_y</p:attrName>
                                            </p:attrNameLst>
                                          </p:cBhvr>
                                          <p:tavLst>
                                            <p:tav tm="0">
                                              <p:val>
                                                <p:strVal val="0-#ppt_h/2"/>
                                              </p:val>
                                            </p:tav>
                                            <p:tav tm="100000">
                                              <p:val>
                                                <p:strVal val="#ppt_y"/>
                                              </p:val>
                                            </p:tav>
                                          </p:tavLst>
                                        </p:anim>
                                      </p:childTnLst>
                                    </p:cTn>
                                  </p:par>
                                  <p:par>
                                    <p:cTn id="49" presetID="2" presetClass="entr" presetSubtype="3" fill="hold" nodeType="withEffect" p14:presetBounceEnd="63333">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14:bounceEnd="63333">
                                          <p:cBhvr additive="base">
                                            <p:cTn id="51" dur="300" fill="hold"/>
                                            <p:tgtEl>
                                              <p:spTgt spid="35"/>
                                            </p:tgtEl>
                                            <p:attrNameLst>
                                              <p:attrName>ppt_x</p:attrName>
                                            </p:attrNameLst>
                                          </p:cBhvr>
                                          <p:tavLst>
                                            <p:tav tm="0">
                                              <p:val>
                                                <p:strVal val="1+#ppt_w/2"/>
                                              </p:val>
                                            </p:tav>
                                            <p:tav tm="100000">
                                              <p:val>
                                                <p:strVal val="#ppt_x"/>
                                              </p:val>
                                            </p:tav>
                                          </p:tavLst>
                                        </p:anim>
                                        <p:anim calcmode="lin" valueType="num" p14:bounceEnd="63333">
                                          <p:cBhvr additive="base">
                                            <p:cTn id="52" dur="300" fill="hold"/>
                                            <p:tgtEl>
                                              <p:spTgt spid="35"/>
                                            </p:tgtEl>
                                            <p:attrNameLst>
                                              <p:attrName>ppt_y</p:attrName>
                                            </p:attrNameLst>
                                          </p:cBhvr>
                                          <p:tavLst>
                                            <p:tav tm="0">
                                              <p:val>
                                                <p:strVal val="0-#ppt_h/2"/>
                                              </p:val>
                                            </p:tav>
                                            <p:tav tm="100000">
                                              <p:val>
                                                <p:strVal val="#ppt_y"/>
                                              </p:val>
                                            </p:tav>
                                          </p:tavLst>
                                        </p:anim>
                                      </p:childTnLst>
                                    </p:cTn>
                                  </p:par>
                                  <p:par>
                                    <p:cTn id="53" presetID="2" presetClass="entr" presetSubtype="6" fill="hold" nodeType="withEffect" p14:presetBounceEnd="63333">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14:bounceEnd="63333">
                                          <p:cBhvr additive="base">
                                            <p:cTn id="55" dur="300" fill="hold"/>
                                            <p:tgtEl>
                                              <p:spTgt spid="65"/>
                                            </p:tgtEl>
                                            <p:attrNameLst>
                                              <p:attrName>ppt_x</p:attrName>
                                            </p:attrNameLst>
                                          </p:cBhvr>
                                          <p:tavLst>
                                            <p:tav tm="0">
                                              <p:val>
                                                <p:strVal val="1+#ppt_w/2"/>
                                              </p:val>
                                            </p:tav>
                                            <p:tav tm="100000">
                                              <p:val>
                                                <p:strVal val="#ppt_x"/>
                                              </p:val>
                                            </p:tav>
                                          </p:tavLst>
                                        </p:anim>
                                        <p:anim calcmode="lin" valueType="num" p14:bounceEnd="63333">
                                          <p:cBhvr additive="base">
                                            <p:cTn id="56" dur="300" fill="hold"/>
                                            <p:tgtEl>
                                              <p:spTgt spid="65"/>
                                            </p:tgtEl>
                                            <p:attrNameLst>
                                              <p:attrName>ppt_y</p:attrName>
                                            </p:attrNameLst>
                                          </p:cBhvr>
                                          <p:tavLst>
                                            <p:tav tm="0">
                                              <p:val>
                                                <p:strVal val="1+#ppt_h/2"/>
                                              </p:val>
                                            </p:tav>
                                            <p:tav tm="100000">
                                              <p:val>
                                                <p:strVal val="#ppt_y"/>
                                              </p:val>
                                            </p:tav>
                                          </p:tavLst>
                                        </p:anim>
                                      </p:childTnLst>
                                    </p:cTn>
                                  </p:par>
                                  <p:par>
                                    <p:cTn id="57" presetID="2" presetClass="entr" presetSubtype="12" fill="hold" nodeType="withEffect" p14:presetBounceEnd="63333">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14:bounceEnd="63333">
                                          <p:cBhvr additive="base">
                                            <p:cTn id="59" dur="300" fill="hold"/>
                                            <p:tgtEl>
                                              <p:spTgt spid="62"/>
                                            </p:tgtEl>
                                            <p:attrNameLst>
                                              <p:attrName>ppt_x</p:attrName>
                                            </p:attrNameLst>
                                          </p:cBhvr>
                                          <p:tavLst>
                                            <p:tav tm="0">
                                              <p:val>
                                                <p:strVal val="0-#ppt_w/2"/>
                                              </p:val>
                                            </p:tav>
                                            <p:tav tm="100000">
                                              <p:val>
                                                <p:strVal val="#ppt_x"/>
                                              </p:val>
                                            </p:tav>
                                          </p:tavLst>
                                        </p:anim>
                                        <p:anim calcmode="lin" valueType="num" p14:bounceEnd="63333">
                                          <p:cBhvr additive="base">
                                            <p:cTn id="60" dur="300" fill="hold"/>
                                            <p:tgtEl>
                                              <p:spTgt spid="62"/>
                                            </p:tgtEl>
                                            <p:attrNameLst>
                                              <p:attrName>ppt_y</p:attrName>
                                            </p:attrNameLst>
                                          </p:cBhvr>
                                          <p:tavLst>
                                            <p:tav tm="0">
                                              <p:val>
                                                <p:strVal val="1+#ppt_h/2"/>
                                              </p:val>
                                            </p:tav>
                                            <p:tav tm="100000">
                                              <p:val>
                                                <p:strVal val="#ppt_y"/>
                                              </p:val>
                                            </p:tav>
                                          </p:tavLst>
                                        </p:anim>
                                      </p:childTnLst>
                                    </p:cTn>
                                  </p:par>
                                </p:childTnLst>
                              </p:cTn>
                            </p:par>
                            <p:par>
                              <p:cTn id="61" fill="hold">
                                <p:stCondLst>
                                  <p:cond delay="4100"/>
                                </p:stCondLst>
                                <p:childTnLst>
                                  <p:par>
                                    <p:cTn id="62" presetID="2" presetClass="entr" presetSubtype="8" decel="100000" fill="hold" nodeType="after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300" fill="hold"/>
                                            <p:tgtEl>
                                              <p:spTgt spid="76"/>
                                            </p:tgtEl>
                                            <p:attrNameLst>
                                              <p:attrName>ppt_x</p:attrName>
                                            </p:attrNameLst>
                                          </p:cBhvr>
                                          <p:tavLst>
                                            <p:tav tm="0">
                                              <p:val>
                                                <p:strVal val="0-#ppt_w/2"/>
                                              </p:val>
                                            </p:tav>
                                            <p:tav tm="100000">
                                              <p:val>
                                                <p:strVal val="#ppt_x"/>
                                              </p:val>
                                            </p:tav>
                                          </p:tavLst>
                                        </p:anim>
                                        <p:anim calcmode="lin" valueType="num">
                                          <p:cBhvr additive="base">
                                            <p:cTn id="65" dur="300" fill="hold"/>
                                            <p:tgtEl>
                                              <p:spTgt spid="76"/>
                                            </p:tgtEl>
                                            <p:attrNameLst>
                                              <p:attrName>ppt_y</p:attrName>
                                            </p:attrNameLst>
                                          </p:cBhvr>
                                          <p:tavLst>
                                            <p:tav tm="0">
                                              <p:val>
                                                <p:strVal val="#ppt_y"/>
                                              </p:val>
                                            </p:tav>
                                            <p:tav tm="100000">
                                              <p:val>
                                                <p:strVal val="#ppt_y"/>
                                              </p:val>
                                            </p:tav>
                                          </p:tavLst>
                                        </p:anim>
                                      </p:childTnLst>
                                    </p:cTn>
                                  </p:par>
                                </p:childTnLst>
                              </p:cTn>
                            </p:par>
                            <p:par>
                              <p:cTn id="66" fill="hold">
                                <p:stCondLst>
                                  <p:cond delay="4400"/>
                                </p:stCondLst>
                                <p:childTnLst>
                                  <p:par>
                                    <p:cTn id="67" presetID="2" presetClass="entr" presetSubtype="8" decel="100000" fill="hold" nodeType="afterEffect">
                                      <p:stCondLst>
                                        <p:cond delay="0"/>
                                      </p:stCondLst>
                                      <p:childTnLst>
                                        <p:set>
                                          <p:cBhvr>
                                            <p:cTn id="68" dur="1" fill="hold">
                                              <p:stCondLst>
                                                <p:cond delay="0"/>
                                              </p:stCondLst>
                                            </p:cTn>
                                            <p:tgtEl>
                                              <p:spTgt spid="79"/>
                                            </p:tgtEl>
                                            <p:attrNameLst>
                                              <p:attrName>style.visibility</p:attrName>
                                            </p:attrNameLst>
                                          </p:cBhvr>
                                          <p:to>
                                            <p:strVal val="visible"/>
                                          </p:to>
                                        </p:set>
                                        <p:anim calcmode="lin" valueType="num">
                                          <p:cBhvr additive="base">
                                            <p:cTn id="69" dur="300" fill="hold"/>
                                            <p:tgtEl>
                                              <p:spTgt spid="79"/>
                                            </p:tgtEl>
                                            <p:attrNameLst>
                                              <p:attrName>ppt_x</p:attrName>
                                            </p:attrNameLst>
                                          </p:cBhvr>
                                          <p:tavLst>
                                            <p:tav tm="0">
                                              <p:val>
                                                <p:strVal val="0-#ppt_w/2"/>
                                              </p:val>
                                            </p:tav>
                                            <p:tav tm="100000">
                                              <p:val>
                                                <p:strVal val="#ppt_x"/>
                                              </p:val>
                                            </p:tav>
                                          </p:tavLst>
                                        </p:anim>
                                        <p:anim calcmode="lin" valueType="num">
                                          <p:cBhvr additive="base">
                                            <p:cTn id="70" dur="300" fill="hold"/>
                                            <p:tgtEl>
                                              <p:spTgt spid="79"/>
                                            </p:tgtEl>
                                            <p:attrNameLst>
                                              <p:attrName>ppt_y</p:attrName>
                                            </p:attrNameLst>
                                          </p:cBhvr>
                                          <p:tavLst>
                                            <p:tav tm="0">
                                              <p:val>
                                                <p:strVal val="#ppt_y"/>
                                              </p:val>
                                            </p:tav>
                                            <p:tav tm="100000">
                                              <p:val>
                                                <p:strVal val="#ppt_y"/>
                                              </p:val>
                                            </p:tav>
                                          </p:tavLst>
                                        </p:anim>
                                      </p:childTnLst>
                                    </p:cTn>
                                  </p:par>
                                </p:childTnLst>
                              </p:cTn>
                            </p:par>
                            <p:par>
                              <p:cTn id="71" fill="hold">
                                <p:stCondLst>
                                  <p:cond delay="4700"/>
                                </p:stCondLst>
                                <p:childTnLst>
                                  <p:par>
                                    <p:cTn id="72" presetID="2" presetClass="entr" presetSubtype="2" decel="100000" fill="hold" nodeType="afterEffect">
                                      <p:stCondLst>
                                        <p:cond delay="0"/>
                                      </p:stCondLst>
                                      <p:childTnLst>
                                        <p:set>
                                          <p:cBhvr>
                                            <p:cTn id="73" dur="1" fill="hold">
                                              <p:stCondLst>
                                                <p:cond delay="0"/>
                                              </p:stCondLst>
                                            </p:cTn>
                                            <p:tgtEl>
                                              <p:spTgt spid="82"/>
                                            </p:tgtEl>
                                            <p:attrNameLst>
                                              <p:attrName>style.visibility</p:attrName>
                                            </p:attrNameLst>
                                          </p:cBhvr>
                                          <p:to>
                                            <p:strVal val="visible"/>
                                          </p:to>
                                        </p:set>
                                        <p:anim calcmode="lin" valueType="num">
                                          <p:cBhvr additive="base">
                                            <p:cTn id="74" dur="300" fill="hold"/>
                                            <p:tgtEl>
                                              <p:spTgt spid="82"/>
                                            </p:tgtEl>
                                            <p:attrNameLst>
                                              <p:attrName>ppt_x</p:attrName>
                                            </p:attrNameLst>
                                          </p:cBhvr>
                                          <p:tavLst>
                                            <p:tav tm="0">
                                              <p:val>
                                                <p:strVal val="1+#ppt_w/2"/>
                                              </p:val>
                                            </p:tav>
                                            <p:tav tm="100000">
                                              <p:val>
                                                <p:strVal val="#ppt_x"/>
                                              </p:val>
                                            </p:tav>
                                          </p:tavLst>
                                        </p:anim>
                                        <p:anim calcmode="lin" valueType="num">
                                          <p:cBhvr additive="base">
                                            <p:cTn id="75" dur="300" fill="hold"/>
                                            <p:tgtEl>
                                              <p:spTgt spid="82"/>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2" presetClass="entr" presetSubtype="2" decel="100000" fill="hold" nodeType="afterEffect">
                                      <p:stCondLst>
                                        <p:cond delay="0"/>
                                      </p:stCondLst>
                                      <p:childTnLst>
                                        <p:set>
                                          <p:cBhvr>
                                            <p:cTn id="78" dur="1" fill="hold">
                                              <p:stCondLst>
                                                <p:cond delay="0"/>
                                              </p:stCondLst>
                                            </p:cTn>
                                            <p:tgtEl>
                                              <p:spTgt spid="85"/>
                                            </p:tgtEl>
                                            <p:attrNameLst>
                                              <p:attrName>style.visibility</p:attrName>
                                            </p:attrNameLst>
                                          </p:cBhvr>
                                          <p:to>
                                            <p:strVal val="visible"/>
                                          </p:to>
                                        </p:set>
                                        <p:anim calcmode="lin" valueType="num">
                                          <p:cBhvr additive="base">
                                            <p:cTn id="79" dur="300" fill="hold"/>
                                            <p:tgtEl>
                                              <p:spTgt spid="85"/>
                                            </p:tgtEl>
                                            <p:attrNameLst>
                                              <p:attrName>ppt_x</p:attrName>
                                            </p:attrNameLst>
                                          </p:cBhvr>
                                          <p:tavLst>
                                            <p:tav tm="0">
                                              <p:val>
                                                <p:strVal val="1+#ppt_w/2"/>
                                              </p:val>
                                            </p:tav>
                                            <p:tav tm="100000">
                                              <p:val>
                                                <p:strVal val="#ppt_x"/>
                                              </p:val>
                                            </p:tav>
                                          </p:tavLst>
                                        </p:anim>
                                        <p:anim calcmode="lin" valueType="num">
                                          <p:cBhvr additive="base">
                                            <p:cTn id="80" dur="30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53" presetClass="entr" presetSubtype="16"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700" fill="hold"/>
                                            <p:tgtEl>
                                              <p:spTgt spid="68"/>
                                            </p:tgtEl>
                                            <p:attrNameLst>
                                              <p:attrName>ppt_w</p:attrName>
                                            </p:attrNameLst>
                                          </p:cBhvr>
                                          <p:tavLst>
                                            <p:tav tm="0">
                                              <p:val>
                                                <p:fltVal val="0"/>
                                              </p:val>
                                            </p:tav>
                                            <p:tav tm="100000">
                                              <p:val>
                                                <p:strVal val="#ppt_w"/>
                                              </p:val>
                                            </p:tav>
                                          </p:tavLst>
                                        </p:anim>
                                        <p:anim calcmode="lin" valueType="num">
                                          <p:cBhvr>
                                            <p:cTn id="40" dur="700" fill="hold"/>
                                            <p:tgtEl>
                                              <p:spTgt spid="68"/>
                                            </p:tgtEl>
                                            <p:attrNameLst>
                                              <p:attrName>ppt_h</p:attrName>
                                            </p:attrNameLst>
                                          </p:cBhvr>
                                          <p:tavLst>
                                            <p:tav tm="0">
                                              <p:val>
                                                <p:fltVal val="0"/>
                                              </p:val>
                                            </p:tav>
                                            <p:tav tm="100000">
                                              <p:val>
                                                <p:strVal val="#ppt_h"/>
                                              </p:val>
                                            </p:tav>
                                          </p:tavLst>
                                        </p:anim>
                                        <p:animEffect transition="in" filter="fade">
                                          <p:cBhvr>
                                            <p:cTn id="41" dur="700"/>
                                            <p:tgtEl>
                                              <p:spTgt spid="68"/>
                                            </p:tgtEl>
                                          </p:cBhvr>
                                        </p:animEffect>
                                      </p:childTnLst>
                                    </p:cTn>
                                  </p:par>
                                  <p:par>
                                    <p:cTn id="42" presetID="8" presetClass="emph" presetSubtype="0" fill="hold" nodeType="withEffect">
                                      <p:stCondLst>
                                        <p:cond delay="0"/>
                                      </p:stCondLst>
                                      <p:childTnLst>
                                        <p:animRot by="21600000">
                                          <p:cBhvr>
                                            <p:cTn id="43" dur="700" fill="hold"/>
                                            <p:tgtEl>
                                              <p:spTgt spid="68"/>
                                            </p:tgtEl>
                                            <p:attrNameLst>
                                              <p:attrName>r</p:attrName>
                                            </p:attrNameLst>
                                          </p:cBhvr>
                                        </p:animRot>
                                      </p:childTnLst>
                                    </p:cTn>
                                  </p:par>
                                </p:childTnLst>
                              </p:cTn>
                            </p:par>
                            <p:par>
                              <p:cTn id="44" fill="hold">
                                <p:stCondLst>
                                  <p:cond delay="3800"/>
                                </p:stCondLst>
                                <p:childTnLst>
                                  <p:par>
                                    <p:cTn id="45" presetID="2" presetClass="entr" presetSubtype="9"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300" fill="hold"/>
                                            <p:tgtEl>
                                              <p:spTgt spid="32"/>
                                            </p:tgtEl>
                                            <p:attrNameLst>
                                              <p:attrName>ppt_x</p:attrName>
                                            </p:attrNameLst>
                                          </p:cBhvr>
                                          <p:tavLst>
                                            <p:tav tm="0">
                                              <p:val>
                                                <p:strVal val="0-#ppt_w/2"/>
                                              </p:val>
                                            </p:tav>
                                            <p:tav tm="100000">
                                              <p:val>
                                                <p:strVal val="#ppt_x"/>
                                              </p:val>
                                            </p:tav>
                                          </p:tavLst>
                                        </p:anim>
                                        <p:anim calcmode="lin" valueType="num">
                                          <p:cBhvr additive="base">
                                            <p:cTn id="48" dur="300" fill="hold"/>
                                            <p:tgtEl>
                                              <p:spTgt spid="32"/>
                                            </p:tgtEl>
                                            <p:attrNameLst>
                                              <p:attrName>ppt_y</p:attrName>
                                            </p:attrNameLst>
                                          </p:cBhvr>
                                          <p:tavLst>
                                            <p:tav tm="0">
                                              <p:val>
                                                <p:strVal val="0-#ppt_h/2"/>
                                              </p:val>
                                            </p:tav>
                                            <p:tav tm="100000">
                                              <p:val>
                                                <p:strVal val="#ppt_y"/>
                                              </p:val>
                                            </p:tav>
                                          </p:tavLst>
                                        </p:anim>
                                      </p:childTnLst>
                                    </p:cTn>
                                  </p:par>
                                  <p:par>
                                    <p:cTn id="49" presetID="2" presetClass="entr" presetSubtype="3"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300" fill="hold"/>
                                            <p:tgtEl>
                                              <p:spTgt spid="35"/>
                                            </p:tgtEl>
                                            <p:attrNameLst>
                                              <p:attrName>ppt_x</p:attrName>
                                            </p:attrNameLst>
                                          </p:cBhvr>
                                          <p:tavLst>
                                            <p:tav tm="0">
                                              <p:val>
                                                <p:strVal val="1+#ppt_w/2"/>
                                              </p:val>
                                            </p:tav>
                                            <p:tav tm="100000">
                                              <p:val>
                                                <p:strVal val="#ppt_x"/>
                                              </p:val>
                                            </p:tav>
                                          </p:tavLst>
                                        </p:anim>
                                        <p:anim calcmode="lin" valueType="num">
                                          <p:cBhvr additive="base">
                                            <p:cTn id="52" dur="300" fill="hold"/>
                                            <p:tgtEl>
                                              <p:spTgt spid="35"/>
                                            </p:tgtEl>
                                            <p:attrNameLst>
                                              <p:attrName>ppt_y</p:attrName>
                                            </p:attrNameLst>
                                          </p:cBhvr>
                                          <p:tavLst>
                                            <p:tav tm="0">
                                              <p:val>
                                                <p:strVal val="0-#ppt_h/2"/>
                                              </p:val>
                                            </p:tav>
                                            <p:tav tm="100000">
                                              <p:val>
                                                <p:strVal val="#ppt_y"/>
                                              </p:val>
                                            </p:tav>
                                          </p:tavLst>
                                        </p:anim>
                                      </p:childTnLst>
                                    </p:cTn>
                                  </p:par>
                                  <p:par>
                                    <p:cTn id="53" presetID="2" presetClass="entr" presetSubtype="6"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additive="base">
                                            <p:cTn id="55" dur="300" fill="hold"/>
                                            <p:tgtEl>
                                              <p:spTgt spid="65"/>
                                            </p:tgtEl>
                                            <p:attrNameLst>
                                              <p:attrName>ppt_x</p:attrName>
                                            </p:attrNameLst>
                                          </p:cBhvr>
                                          <p:tavLst>
                                            <p:tav tm="0">
                                              <p:val>
                                                <p:strVal val="1+#ppt_w/2"/>
                                              </p:val>
                                            </p:tav>
                                            <p:tav tm="100000">
                                              <p:val>
                                                <p:strVal val="#ppt_x"/>
                                              </p:val>
                                            </p:tav>
                                          </p:tavLst>
                                        </p:anim>
                                        <p:anim calcmode="lin" valueType="num">
                                          <p:cBhvr additive="base">
                                            <p:cTn id="56" dur="300" fill="hold"/>
                                            <p:tgtEl>
                                              <p:spTgt spid="65"/>
                                            </p:tgtEl>
                                            <p:attrNameLst>
                                              <p:attrName>ppt_y</p:attrName>
                                            </p:attrNameLst>
                                          </p:cBhvr>
                                          <p:tavLst>
                                            <p:tav tm="0">
                                              <p:val>
                                                <p:strVal val="1+#ppt_h/2"/>
                                              </p:val>
                                            </p:tav>
                                            <p:tav tm="100000">
                                              <p:val>
                                                <p:strVal val="#ppt_y"/>
                                              </p:val>
                                            </p:tav>
                                          </p:tavLst>
                                        </p:anim>
                                      </p:childTnLst>
                                    </p:cTn>
                                  </p:par>
                                  <p:par>
                                    <p:cTn id="57" presetID="2" presetClass="entr" presetSubtype="12" fill="hold" nodeType="withEffect">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cBhvr additive="base">
                                            <p:cTn id="59" dur="300" fill="hold"/>
                                            <p:tgtEl>
                                              <p:spTgt spid="62"/>
                                            </p:tgtEl>
                                            <p:attrNameLst>
                                              <p:attrName>ppt_x</p:attrName>
                                            </p:attrNameLst>
                                          </p:cBhvr>
                                          <p:tavLst>
                                            <p:tav tm="0">
                                              <p:val>
                                                <p:strVal val="0-#ppt_w/2"/>
                                              </p:val>
                                            </p:tav>
                                            <p:tav tm="100000">
                                              <p:val>
                                                <p:strVal val="#ppt_x"/>
                                              </p:val>
                                            </p:tav>
                                          </p:tavLst>
                                        </p:anim>
                                        <p:anim calcmode="lin" valueType="num">
                                          <p:cBhvr additive="base">
                                            <p:cTn id="60" dur="300" fill="hold"/>
                                            <p:tgtEl>
                                              <p:spTgt spid="62"/>
                                            </p:tgtEl>
                                            <p:attrNameLst>
                                              <p:attrName>ppt_y</p:attrName>
                                            </p:attrNameLst>
                                          </p:cBhvr>
                                          <p:tavLst>
                                            <p:tav tm="0">
                                              <p:val>
                                                <p:strVal val="1+#ppt_h/2"/>
                                              </p:val>
                                            </p:tav>
                                            <p:tav tm="100000">
                                              <p:val>
                                                <p:strVal val="#ppt_y"/>
                                              </p:val>
                                            </p:tav>
                                          </p:tavLst>
                                        </p:anim>
                                      </p:childTnLst>
                                    </p:cTn>
                                  </p:par>
                                </p:childTnLst>
                              </p:cTn>
                            </p:par>
                            <p:par>
                              <p:cTn id="61" fill="hold">
                                <p:stCondLst>
                                  <p:cond delay="4100"/>
                                </p:stCondLst>
                                <p:childTnLst>
                                  <p:par>
                                    <p:cTn id="62" presetID="2" presetClass="entr" presetSubtype="8" decel="100000" fill="hold" nodeType="after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300" fill="hold"/>
                                            <p:tgtEl>
                                              <p:spTgt spid="76"/>
                                            </p:tgtEl>
                                            <p:attrNameLst>
                                              <p:attrName>ppt_x</p:attrName>
                                            </p:attrNameLst>
                                          </p:cBhvr>
                                          <p:tavLst>
                                            <p:tav tm="0">
                                              <p:val>
                                                <p:strVal val="0-#ppt_w/2"/>
                                              </p:val>
                                            </p:tav>
                                            <p:tav tm="100000">
                                              <p:val>
                                                <p:strVal val="#ppt_x"/>
                                              </p:val>
                                            </p:tav>
                                          </p:tavLst>
                                        </p:anim>
                                        <p:anim calcmode="lin" valueType="num">
                                          <p:cBhvr additive="base">
                                            <p:cTn id="65" dur="300" fill="hold"/>
                                            <p:tgtEl>
                                              <p:spTgt spid="76"/>
                                            </p:tgtEl>
                                            <p:attrNameLst>
                                              <p:attrName>ppt_y</p:attrName>
                                            </p:attrNameLst>
                                          </p:cBhvr>
                                          <p:tavLst>
                                            <p:tav tm="0">
                                              <p:val>
                                                <p:strVal val="#ppt_y"/>
                                              </p:val>
                                            </p:tav>
                                            <p:tav tm="100000">
                                              <p:val>
                                                <p:strVal val="#ppt_y"/>
                                              </p:val>
                                            </p:tav>
                                          </p:tavLst>
                                        </p:anim>
                                      </p:childTnLst>
                                    </p:cTn>
                                  </p:par>
                                </p:childTnLst>
                              </p:cTn>
                            </p:par>
                            <p:par>
                              <p:cTn id="66" fill="hold">
                                <p:stCondLst>
                                  <p:cond delay="4400"/>
                                </p:stCondLst>
                                <p:childTnLst>
                                  <p:par>
                                    <p:cTn id="67" presetID="2" presetClass="entr" presetSubtype="8" decel="100000" fill="hold" nodeType="afterEffect">
                                      <p:stCondLst>
                                        <p:cond delay="0"/>
                                      </p:stCondLst>
                                      <p:childTnLst>
                                        <p:set>
                                          <p:cBhvr>
                                            <p:cTn id="68" dur="1" fill="hold">
                                              <p:stCondLst>
                                                <p:cond delay="0"/>
                                              </p:stCondLst>
                                            </p:cTn>
                                            <p:tgtEl>
                                              <p:spTgt spid="79"/>
                                            </p:tgtEl>
                                            <p:attrNameLst>
                                              <p:attrName>style.visibility</p:attrName>
                                            </p:attrNameLst>
                                          </p:cBhvr>
                                          <p:to>
                                            <p:strVal val="visible"/>
                                          </p:to>
                                        </p:set>
                                        <p:anim calcmode="lin" valueType="num">
                                          <p:cBhvr additive="base">
                                            <p:cTn id="69" dur="300" fill="hold"/>
                                            <p:tgtEl>
                                              <p:spTgt spid="79"/>
                                            </p:tgtEl>
                                            <p:attrNameLst>
                                              <p:attrName>ppt_x</p:attrName>
                                            </p:attrNameLst>
                                          </p:cBhvr>
                                          <p:tavLst>
                                            <p:tav tm="0">
                                              <p:val>
                                                <p:strVal val="0-#ppt_w/2"/>
                                              </p:val>
                                            </p:tav>
                                            <p:tav tm="100000">
                                              <p:val>
                                                <p:strVal val="#ppt_x"/>
                                              </p:val>
                                            </p:tav>
                                          </p:tavLst>
                                        </p:anim>
                                        <p:anim calcmode="lin" valueType="num">
                                          <p:cBhvr additive="base">
                                            <p:cTn id="70" dur="300" fill="hold"/>
                                            <p:tgtEl>
                                              <p:spTgt spid="79"/>
                                            </p:tgtEl>
                                            <p:attrNameLst>
                                              <p:attrName>ppt_y</p:attrName>
                                            </p:attrNameLst>
                                          </p:cBhvr>
                                          <p:tavLst>
                                            <p:tav tm="0">
                                              <p:val>
                                                <p:strVal val="#ppt_y"/>
                                              </p:val>
                                            </p:tav>
                                            <p:tav tm="100000">
                                              <p:val>
                                                <p:strVal val="#ppt_y"/>
                                              </p:val>
                                            </p:tav>
                                          </p:tavLst>
                                        </p:anim>
                                      </p:childTnLst>
                                    </p:cTn>
                                  </p:par>
                                </p:childTnLst>
                              </p:cTn>
                            </p:par>
                            <p:par>
                              <p:cTn id="71" fill="hold">
                                <p:stCondLst>
                                  <p:cond delay="4700"/>
                                </p:stCondLst>
                                <p:childTnLst>
                                  <p:par>
                                    <p:cTn id="72" presetID="2" presetClass="entr" presetSubtype="2" decel="100000" fill="hold" nodeType="afterEffect">
                                      <p:stCondLst>
                                        <p:cond delay="0"/>
                                      </p:stCondLst>
                                      <p:childTnLst>
                                        <p:set>
                                          <p:cBhvr>
                                            <p:cTn id="73" dur="1" fill="hold">
                                              <p:stCondLst>
                                                <p:cond delay="0"/>
                                              </p:stCondLst>
                                            </p:cTn>
                                            <p:tgtEl>
                                              <p:spTgt spid="82"/>
                                            </p:tgtEl>
                                            <p:attrNameLst>
                                              <p:attrName>style.visibility</p:attrName>
                                            </p:attrNameLst>
                                          </p:cBhvr>
                                          <p:to>
                                            <p:strVal val="visible"/>
                                          </p:to>
                                        </p:set>
                                        <p:anim calcmode="lin" valueType="num">
                                          <p:cBhvr additive="base">
                                            <p:cTn id="74" dur="300" fill="hold"/>
                                            <p:tgtEl>
                                              <p:spTgt spid="82"/>
                                            </p:tgtEl>
                                            <p:attrNameLst>
                                              <p:attrName>ppt_x</p:attrName>
                                            </p:attrNameLst>
                                          </p:cBhvr>
                                          <p:tavLst>
                                            <p:tav tm="0">
                                              <p:val>
                                                <p:strVal val="1+#ppt_w/2"/>
                                              </p:val>
                                            </p:tav>
                                            <p:tav tm="100000">
                                              <p:val>
                                                <p:strVal val="#ppt_x"/>
                                              </p:val>
                                            </p:tav>
                                          </p:tavLst>
                                        </p:anim>
                                        <p:anim calcmode="lin" valueType="num">
                                          <p:cBhvr additive="base">
                                            <p:cTn id="75" dur="300" fill="hold"/>
                                            <p:tgtEl>
                                              <p:spTgt spid="82"/>
                                            </p:tgtEl>
                                            <p:attrNameLst>
                                              <p:attrName>ppt_y</p:attrName>
                                            </p:attrNameLst>
                                          </p:cBhvr>
                                          <p:tavLst>
                                            <p:tav tm="0">
                                              <p:val>
                                                <p:strVal val="#ppt_y"/>
                                              </p:val>
                                            </p:tav>
                                            <p:tav tm="100000">
                                              <p:val>
                                                <p:strVal val="#ppt_y"/>
                                              </p:val>
                                            </p:tav>
                                          </p:tavLst>
                                        </p:anim>
                                      </p:childTnLst>
                                    </p:cTn>
                                  </p:par>
                                </p:childTnLst>
                              </p:cTn>
                            </p:par>
                            <p:par>
                              <p:cTn id="76" fill="hold">
                                <p:stCondLst>
                                  <p:cond delay="5000"/>
                                </p:stCondLst>
                                <p:childTnLst>
                                  <p:par>
                                    <p:cTn id="77" presetID="2" presetClass="entr" presetSubtype="2" decel="100000" fill="hold" nodeType="afterEffect">
                                      <p:stCondLst>
                                        <p:cond delay="0"/>
                                      </p:stCondLst>
                                      <p:childTnLst>
                                        <p:set>
                                          <p:cBhvr>
                                            <p:cTn id="78" dur="1" fill="hold">
                                              <p:stCondLst>
                                                <p:cond delay="0"/>
                                              </p:stCondLst>
                                            </p:cTn>
                                            <p:tgtEl>
                                              <p:spTgt spid="85"/>
                                            </p:tgtEl>
                                            <p:attrNameLst>
                                              <p:attrName>style.visibility</p:attrName>
                                            </p:attrNameLst>
                                          </p:cBhvr>
                                          <p:to>
                                            <p:strVal val="visible"/>
                                          </p:to>
                                        </p:set>
                                        <p:anim calcmode="lin" valueType="num">
                                          <p:cBhvr additive="base">
                                            <p:cTn id="79" dur="300" fill="hold"/>
                                            <p:tgtEl>
                                              <p:spTgt spid="85"/>
                                            </p:tgtEl>
                                            <p:attrNameLst>
                                              <p:attrName>ppt_x</p:attrName>
                                            </p:attrNameLst>
                                          </p:cBhvr>
                                          <p:tavLst>
                                            <p:tav tm="0">
                                              <p:val>
                                                <p:strVal val="1+#ppt_w/2"/>
                                              </p:val>
                                            </p:tav>
                                            <p:tav tm="100000">
                                              <p:val>
                                                <p:strVal val="#ppt_x"/>
                                              </p:val>
                                            </p:tav>
                                          </p:tavLst>
                                        </p:anim>
                                        <p:anim calcmode="lin" valueType="num">
                                          <p:cBhvr additive="base">
                                            <p:cTn id="80" dur="30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971600" y="955921"/>
            <a:ext cx="2487758" cy="2107506"/>
            <a:chOff x="4892554" y="1179176"/>
            <a:chExt cx="2088232" cy="1769047"/>
          </a:xfrm>
        </p:grpSpPr>
        <p:sp>
          <p:nvSpPr>
            <p:cNvPr id="33" name="矩形 32"/>
            <p:cNvSpPr/>
            <p:nvPr/>
          </p:nvSpPr>
          <p:spPr>
            <a:xfrm>
              <a:off x="4892554" y="1611224"/>
              <a:ext cx="2088232" cy="1336999"/>
            </a:xfrm>
            <a:prstGeom prst="rect">
              <a:avLst/>
            </a:prstGeom>
            <a:solidFill>
              <a:schemeClr val="tx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sp>
          <p:nvSpPr>
            <p:cNvPr id="34" name="等腰三角形 33"/>
            <p:cNvSpPr/>
            <p:nvPr/>
          </p:nvSpPr>
          <p:spPr>
            <a:xfrm>
              <a:off x="4892554" y="1179176"/>
              <a:ext cx="2088232" cy="432048"/>
            </a:xfrm>
            <a:prstGeom prst="triangle">
              <a:avLst/>
            </a:prstGeom>
            <a:solidFill>
              <a:schemeClr val="tx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grpSp>
        <p:nvGrpSpPr>
          <p:cNvPr id="35" name="组合 34"/>
          <p:cNvGrpSpPr/>
          <p:nvPr/>
        </p:nvGrpSpPr>
        <p:grpSpPr>
          <a:xfrm>
            <a:off x="971600" y="3215419"/>
            <a:ext cx="2487758" cy="1372555"/>
            <a:chOff x="4892554" y="3147815"/>
            <a:chExt cx="2088232" cy="1152127"/>
          </a:xfrm>
        </p:grpSpPr>
        <p:sp>
          <p:nvSpPr>
            <p:cNvPr id="36" name="矩形 35"/>
            <p:cNvSpPr/>
            <p:nvPr/>
          </p:nvSpPr>
          <p:spPr>
            <a:xfrm>
              <a:off x="4892554" y="3147815"/>
              <a:ext cx="2088232" cy="720080"/>
            </a:xfrm>
            <a:prstGeom prst="rect">
              <a:avLst/>
            </a:prstGeom>
            <a:solidFill>
              <a:schemeClr val="bg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sp>
          <p:nvSpPr>
            <p:cNvPr id="61" name="等腰三角形 60"/>
            <p:cNvSpPr/>
            <p:nvPr/>
          </p:nvSpPr>
          <p:spPr>
            <a:xfrm flipV="1">
              <a:off x="4892554" y="3867894"/>
              <a:ext cx="2088232" cy="432048"/>
            </a:xfrm>
            <a:prstGeom prst="triangle">
              <a:avLst/>
            </a:prstGeom>
            <a:solidFill>
              <a:schemeClr val="bg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sp>
        <p:nvSpPr>
          <p:cNvPr id="62" name="TextBox 61"/>
          <p:cNvSpPr txBox="1"/>
          <p:nvPr/>
        </p:nvSpPr>
        <p:spPr>
          <a:xfrm>
            <a:off x="1529790" y="1213275"/>
            <a:ext cx="1371377" cy="11079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sysClr val="window" lastClr="FFFFFF"/>
                </a:solidFill>
                <a:effectLst/>
                <a:uLnTx/>
                <a:uFillTx/>
                <a:latin typeface="Impact" panose="020B0806030902050204" pitchFamily="34" charset="0"/>
              </a:rPr>
              <a:t>75</a:t>
            </a:r>
            <a:endParaRPr kumimoji="0" lang="zh-CN" altLang="en-US" sz="66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63" name="TextBox 62"/>
          <p:cNvSpPr txBox="1"/>
          <p:nvPr/>
        </p:nvSpPr>
        <p:spPr>
          <a:xfrm>
            <a:off x="2413630" y="1358352"/>
            <a:ext cx="68568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 lastClr="FFFFFF"/>
                </a:solidFill>
                <a:effectLst/>
                <a:uLnTx/>
                <a:uFillTx/>
                <a:latin typeface="Impact" panose="020B0806030902050204" pitchFamily="34" charset="0"/>
              </a:rPr>
              <a:t>%</a:t>
            </a:r>
            <a:endParaRPr kumimoji="0" lang="zh-CN" altLang="en-US" sz="24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64" name="TextBox 63"/>
          <p:cNvSpPr txBox="1"/>
          <p:nvPr/>
        </p:nvSpPr>
        <p:spPr>
          <a:xfrm>
            <a:off x="1529790" y="3248196"/>
            <a:ext cx="1371377" cy="11079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sysClr val="window" lastClr="FFFFFF"/>
                </a:solidFill>
                <a:effectLst/>
                <a:uLnTx/>
                <a:uFillTx/>
                <a:latin typeface="Impact" panose="020B0806030902050204" pitchFamily="34" charset="0"/>
              </a:rPr>
              <a:t>25</a:t>
            </a:r>
            <a:endParaRPr kumimoji="0" lang="zh-CN" altLang="en-US" sz="66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65" name="TextBox 64"/>
          <p:cNvSpPr txBox="1"/>
          <p:nvPr/>
        </p:nvSpPr>
        <p:spPr>
          <a:xfrm>
            <a:off x="2451246" y="3393273"/>
            <a:ext cx="68568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 lastClr="FFFFFF"/>
                </a:solidFill>
                <a:effectLst/>
                <a:uLnTx/>
                <a:uFillTx/>
                <a:latin typeface="Impact" panose="020B0806030902050204" pitchFamily="34" charset="0"/>
              </a:rPr>
              <a:t>%</a:t>
            </a:r>
            <a:endParaRPr kumimoji="0" lang="zh-CN" altLang="en-US" sz="24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66" name="矩形 65"/>
          <p:cNvSpPr/>
          <p:nvPr/>
        </p:nvSpPr>
        <p:spPr>
          <a:xfrm>
            <a:off x="1155102" y="2181798"/>
            <a:ext cx="2088232" cy="646331"/>
          </a:xfrm>
          <a:prstGeom prst="rect">
            <a:avLst/>
          </a:prstGeom>
        </p:spPr>
        <p:txBody>
          <a:bodyPr wrap="square">
            <a:spAutoFit/>
          </a:bodyPr>
          <a:lstStyle/>
          <a:p>
            <a:pPr marL="0" marR="0" lvl="0" indent="0" algn="ctr" defTabSz="914400" eaLnBrk="1" fontAlgn="auto" latinLnBrk="0" hangingPunct="1">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请输入相关</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内容</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请</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输入相关</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内容</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cxnSp>
        <p:nvCxnSpPr>
          <p:cNvPr id="67" name="Straight Connector 57"/>
          <p:cNvCxnSpPr/>
          <p:nvPr/>
        </p:nvCxnSpPr>
        <p:spPr bwMode="auto">
          <a:xfrm>
            <a:off x="3243334" y="1748009"/>
            <a:ext cx="4929066"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68" name="矩形 67"/>
          <p:cNvSpPr/>
          <p:nvPr/>
        </p:nvSpPr>
        <p:spPr>
          <a:xfrm>
            <a:off x="4572000" y="1794025"/>
            <a:ext cx="3600400" cy="850297"/>
          </a:xfrm>
          <a:prstGeom prst="rect">
            <a:avLst/>
          </a:prstGeom>
        </p:spPr>
        <p:txBody>
          <a:bodyPr wrap="square">
            <a:spAutoFit/>
          </a:bodyPr>
          <a:lstStyle/>
          <a:p>
            <a:pPr algn="just">
              <a:lnSpc>
                <a:spcPts val="1500"/>
              </a:lnSpc>
            </a:pPr>
            <a:r>
              <a:rPr lang="zh-CN" altLang="en-US" sz="1200" dirty="0" smtClean="0">
                <a:latin typeface="微软雅黑" pitchFamily="34" charset="-122"/>
                <a:ea typeface="微软雅黑" pitchFamily="34" charset="-122"/>
              </a:rPr>
              <a:t>随着</a:t>
            </a:r>
            <a:r>
              <a:rPr lang="zh-CN" altLang="en-US" sz="1200" dirty="0">
                <a:latin typeface="微软雅黑" pitchFamily="34" charset="-122"/>
                <a:ea typeface="微软雅黑" pitchFamily="34" charset="-122"/>
              </a:rPr>
              <a:t>计算机技术的发展及印刷</a:t>
            </a:r>
            <a:r>
              <a:rPr lang="zh-CN" altLang="en-US" sz="1200" dirty="0" smtClean="0">
                <a:latin typeface="微软雅黑" pitchFamily="34" charset="-122"/>
                <a:ea typeface="微软雅黑" pitchFamily="34" charset="-122"/>
              </a:rPr>
              <a:t>技术进步</a:t>
            </a:r>
            <a:r>
              <a:rPr lang="zh-CN" altLang="en-US" sz="1200" dirty="0">
                <a:latin typeface="微软雅黑" pitchFamily="34" charset="-122"/>
                <a:ea typeface="微软雅黑" pitchFamily="34" charset="-122"/>
              </a:rPr>
              <a:t>，平面设计在视觉感观领域的表现也越来越丰富，这对今天的平面设计都提出了</a:t>
            </a:r>
            <a:r>
              <a:rPr lang="zh-CN" altLang="en-US" sz="1200" dirty="0" smtClean="0">
                <a:latin typeface="微软雅黑" pitchFamily="34" charset="-122"/>
                <a:ea typeface="微软雅黑" pitchFamily="34" charset="-122"/>
              </a:rPr>
              <a:t>空前挑战，为</a:t>
            </a:r>
            <a:r>
              <a:rPr lang="zh-CN" altLang="en-US" sz="1200" dirty="0">
                <a:latin typeface="微软雅黑" pitchFamily="34" charset="-122"/>
                <a:ea typeface="微软雅黑" pitchFamily="34" charset="-122"/>
              </a:rPr>
              <a:t>平面设计者提供了更为广阔的发展窨。从技术上讲，平面设计更重要</a:t>
            </a:r>
            <a:r>
              <a:rPr lang="zh-CN" altLang="en-US" sz="1200" dirty="0" smtClean="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73" name="TextBox 72"/>
          <p:cNvSpPr txBox="1"/>
          <p:nvPr/>
        </p:nvSpPr>
        <p:spPr>
          <a:xfrm>
            <a:off x="4560346" y="1339582"/>
            <a:ext cx="2286799"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在</a:t>
            </a:r>
            <a:r>
              <a:rPr lang="zh-CN" altLang="en-US" b="1" dirty="0" smtClean="0">
                <a:latin typeface="微软雅黑" pitchFamily="34" charset="-122"/>
                <a:ea typeface="微软雅黑" pitchFamily="34" charset="-122"/>
              </a:rPr>
              <a:t>这里填写项目标题</a:t>
            </a:r>
            <a:endParaRPr lang="zh-CN" altLang="en-US" b="1" dirty="0">
              <a:latin typeface="微软雅黑" pitchFamily="34" charset="-122"/>
              <a:ea typeface="微软雅黑" pitchFamily="34" charset="-122"/>
            </a:endParaRPr>
          </a:p>
        </p:txBody>
      </p:sp>
      <p:cxnSp>
        <p:nvCxnSpPr>
          <p:cNvPr id="75" name="Straight Connector 57"/>
          <p:cNvCxnSpPr/>
          <p:nvPr/>
        </p:nvCxnSpPr>
        <p:spPr bwMode="auto">
          <a:xfrm>
            <a:off x="3243334" y="3455309"/>
            <a:ext cx="4901079"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76" name="矩形 75"/>
          <p:cNvSpPr/>
          <p:nvPr/>
        </p:nvSpPr>
        <p:spPr>
          <a:xfrm>
            <a:off x="4544013" y="3501325"/>
            <a:ext cx="3600400" cy="861774"/>
          </a:xfrm>
          <a:prstGeom prst="rect">
            <a:avLst/>
          </a:prstGeom>
        </p:spPr>
        <p:txBody>
          <a:bodyPr wrap="square">
            <a:spAutoFit/>
          </a:bodyPr>
          <a:lstStyle/>
          <a:p>
            <a:pPr lvl="0" algn="just">
              <a:lnSpc>
                <a:spcPts val="1500"/>
              </a:lnSpc>
            </a:pPr>
            <a:r>
              <a:rPr lang="zh-CN" altLang="en-US" sz="1200" dirty="0">
                <a:solidFill>
                  <a:prstClr val="black"/>
                </a:solidFill>
                <a:latin typeface="微软雅黑" pitchFamily="34" charset="-122"/>
                <a:ea typeface="微软雅黑" pitchFamily="34" charset="-122"/>
              </a:rPr>
              <a:t>随着计算机技术的发展及印刷技术进步，平面设计在视觉感观领域的表现也越来越丰富，这对今天的平面设计都提出了空前挑战，为平面设计者提供了更为广阔的发展窨。从技术上讲，平面设计更重要。</a:t>
            </a:r>
          </a:p>
        </p:txBody>
      </p:sp>
      <p:sp>
        <p:nvSpPr>
          <p:cNvPr id="77" name="TextBox 76"/>
          <p:cNvSpPr txBox="1"/>
          <p:nvPr/>
        </p:nvSpPr>
        <p:spPr>
          <a:xfrm>
            <a:off x="4532359" y="3046882"/>
            <a:ext cx="2286799" cy="369332"/>
          </a:xfrm>
          <a:prstGeom prst="rect">
            <a:avLst/>
          </a:prstGeom>
          <a:noFill/>
        </p:spPr>
        <p:txBody>
          <a:bodyPr wrap="square" rtlCol="0">
            <a:spAutoFit/>
          </a:bodyPr>
          <a:lstStyle/>
          <a:p>
            <a:r>
              <a:rPr lang="zh-CN" altLang="en-US" b="1" dirty="0">
                <a:latin typeface="微软雅黑" pitchFamily="34" charset="-122"/>
                <a:ea typeface="微软雅黑" pitchFamily="34" charset="-122"/>
              </a:rPr>
              <a:t>在</a:t>
            </a:r>
            <a:r>
              <a:rPr lang="zh-CN" altLang="en-US" b="1" dirty="0" smtClean="0">
                <a:latin typeface="微软雅黑" pitchFamily="34" charset="-122"/>
                <a:ea typeface="微软雅黑" pitchFamily="34" charset="-122"/>
              </a:rPr>
              <a:t>这里填写项目标题</a:t>
            </a:r>
            <a:endParaRPr lang="zh-CN" altLang="en-US" b="1" dirty="0">
              <a:latin typeface="微软雅黑" pitchFamily="34" charset="-122"/>
              <a:ea typeface="微软雅黑" pitchFamily="34" charset="-122"/>
            </a:endParaRPr>
          </a:p>
        </p:txBody>
      </p:sp>
    </p:spTree>
    <p:extLst>
      <p:ext uri="{BB962C8B-B14F-4D97-AF65-F5344CB8AC3E}">
        <p14:creationId xmlns:p14="http://schemas.microsoft.com/office/powerpoint/2010/main" xmlns="" val="382967744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2" presetClass="entr" presetSubtype="8"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wipe(left)">
                                      <p:cBhvr>
                                        <p:cTn id="39" dur="500"/>
                                        <p:tgtEl>
                                          <p:spTgt spid="67"/>
                                        </p:tgtEl>
                                      </p:cBhvr>
                                    </p:animEffect>
                                  </p:childTnLst>
                                </p:cTn>
                              </p:par>
                            </p:childTnLst>
                          </p:cTn>
                        </p:par>
                        <p:par>
                          <p:cTn id="40" fill="hold">
                            <p:stCondLst>
                              <p:cond delay="3600"/>
                            </p:stCondLst>
                            <p:childTnLst>
                              <p:par>
                                <p:cTn id="41" presetID="12" presetClass="entr" presetSubtype="4"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additive="base">
                                        <p:cTn id="43" dur="300"/>
                                        <p:tgtEl>
                                          <p:spTgt spid="73"/>
                                        </p:tgtEl>
                                        <p:attrNameLst>
                                          <p:attrName>ppt_y</p:attrName>
                                        </p:attrNameLst>
                                      </p:cBhvr>
                                      <p:tavLst>
                                        <p:tav tm="0">
                                          <p:val>
                                            <p:strVal val="#ppt_y+#ppt_h*1.125000"/>
                                          </p:val>
                                        </p:tav>
                                        <p:tav tm="100000">
                                          <p:val>
                                            <p:strVal val="#ppt_y"/>
                                          </p:val>
                                        </p:tav>
                                      </p:tavLst>
                                    </p:anim>
                                    <p:animEffect transition="in" filter="wipe(up)">
                                      <p:cBhvr>
                                        <p:cTn id="44" dur="300"/>
                                        <p:tgtEl>
                                          <p:spTgt spid="73"/>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additive="base">
                                        <p:cTn id="47" dur="300"/>
                                        <p:tgtEl>
                                          <p:spTgt spid="68"/>
                                        </p:tgtEl>
                                        <p:attrNameLst>
                                          <p:attrName>ppt_y</p:attrName>
                                        </p:attrNameLst>
                                      </p:cBhvr>
                                      <p:tavLst>
                                        <p:tav tm="0">
                                          <p:val>
                                            <p:strVal val="#ppt_y-#ppt_h*1.125000"/>
                                          </p:val>
                                        </p:tav>
                                        <p:tav tm="100000">
                                          <p:val>
                                            <p:strVal val="#ppt_y"/>
                                          </p:val>
                                        </p:tav>
                                      </p:tavLst>
                                    </p:anim>
                                    <p:animEffect transition="in" filter="wipe(down)">
                                      <p:cBhvr>
                                        <p:cTn id="48" dur="300"/>
                                        <p:tgtEl>
                                          <p:spTgt spid="68"/>
                                        </p:tgtEl>
                                      </p:cBhvr>
                                    </p:animEffect>
                                  </p:childTnLst>
                                </p:cTn>
                              </p:par>
                            </p:childTnLst>
                          </p:cTn>
                        </p:par>
                        <p:par>
                          <p:cTn id="49" fill="hold">
                            <p:stCondLst>
                              <p:cond delay="3900"/>
                            </p:stCondLst>
                            <p:childTnLst>
                              <p:par>
                                <p:cTn id="50" presetID="22" presetClass="entr" presetSubtype="8"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ipe(left)">
                                      <p:cBhvr>
                                        <p:cTn id="52" dur="500"/>
                                        <p:tgtEl>
                                          <p:spTgt spid="75"/>
                                        </p:tgtEl>
                                      </p:cBhvr>
                                    </p:animEffect>
                                  </p:childTnLst>
                                </p:cTn>
                              </p:par>
                            </p:childTnLst>
                          </p:cTn>
                        </p:par>
                        <p:par>
                          <p:cTn id="53" fill="hold">
                            <p:stCondLst>
                              <p:cond delay="4400"/>
                            </p:stCondLst>
                            <p:childTnLst>
                              <p:par>
                                <p:cTn id="54" presetID="12" presetClass="entr" presetSubtype="4" fill="hold" grpId="0" nodeType="afterEffect">
                                  <p:stCondLst>
                                    <p:cond delay="0"/>
                                  </p:stCondLst>
                                  <p:childTnLst>
                                    <p:set>
                                      <p:cBhvr>
                                        <p:cTn id="55" dur="1" fill="hold">
                                          <p:stCondLst>
                                            <p:cond delay="0"/>
                                          </p:stCondLst>
                                        </p:cTn>
                                        <p:tgtEl>
                                          <p:spTgt spid="77"/>
                                        </p:tgtEl>
                                        <p:attrNameLst>
                                          <p:attrName>style.visibility</p:attrName>
                                        </p:attrNameLst>
                                      </p:cBhvr>
                                      <p:to>
                                        <p:strVal val="visible"/>
                                      </p:to>
                                    </p:set>
                                    <p:anim calcmode="lin" valueType="num">
                                      <p:cBhvr additive="base">
                                        <p:cTn id="56" dur="300"/>
                                        <p:tgtEl>
                                          <p:spTgt spid="77"/>
                                        </p:tgtEl>
                                        <p:attrNameLst>
                                          <p:attrName>ppt_y</p:attrName>
                                        </p:attrNameLst>
                                      </p:cBhvr>
                                      <p:tavLst>
                                        <p:tav tm="0">
                                          <p:val>
                                            <p:strVal val="#ppt_y+#ppt_h*1.125000"/>
                                          </p:val>
                                        </p:tav>
                                        <p:tav tm="100000">
                                          <p:val>
                                            <p:strVal val="#ppt_y"/>
                                          </p:val>
                                        </p:tav>
                                      </p:tavLst>
                                    </p:anim>
                                    <p:animEffect transition="in" filter="wipe(up)">
                                      <p:cBhvr>
                                        <p:cTn id="57" dur="300"/>
                                        <p:tgtEl>
                                          <p:spTgt spid="77"/>
                                        </p:tgtEl>
                                      </p:cBhvr>
                                    </p:animEffect>
                                  </p:childTnLst>
                                </p:cTn>
                              </p:par>
                              <p:par>
                                <p:cTn id="58" presetID="12" presetClass="entr" presetSubtype="1" fill="hold" grpId="0" nodeType="withEffect">
                                  <p:stCondLst>
                                    <p:cond delay="0"/>
                                  </p:stCondLst>
                                  <p:childTnLst>
                                    <p:set>
                                      <p:cBhvr>
                                        <p:cTn id="59" dur="1" fill="hold">
                                          <p:stCondLst>
                                            <p:cond delay="0"/>
                                          </p:stCondLst>
                                        </p:cTn>
                                        <p:tgtEl>
                                          <p:spTgt spid="76"/>
                                        </p:tgtEl>
                                        <p:attrNameLst>
                                          <p:attrName>style.visibility</p:attrName>
                                        </p:attrNameLst>
                                      </p:cBhvr>
                                      <p:to>
                                        <p:strVal val="visible"/>
                                      </p:to>
                                    </p:set>
                                    <p:anim calcmode="lin" valueType="num">
                                      <p:cBhvr additive="base">
                                        <p:cTn id="60" dur="300"/>
                                        <p:tgtEl>
                                          <p:spTgt spid="76"/>
                                        </p:tgtEl>
                                        <p:attrNameLst>
                                          <p:attrName>ppt_y</p:attrName>
                                        </p:attrNameLst>
                                      </p:cBhvr>
                                      <p:tavLst>
                                        <p:tav tm="0">
                                          <p:val>
                                            <p:strVal val="#ppt_y-#ppt_h*1.125000"/>
                                          </p:val>
                                        </p:tav>
                                        <p:tav tm="100000">
                                          <p:val>
                                            <p:strVal val="#ppt_y"/>
                                          </p:val>
                                        </p:tav>
                                      </p:tavLst>
                                    </p:anim>
                                    <p:animEffect transition="in" filter="wipe(down)">
                                      <p:cBhvr>
                                        <p:cTn id="61" dur="3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68" grpId="0"/>
      <p:bldP spid="73" grpId="0"/>
      <p:bldP spid="76" grpId="0"/>
      <p:bldP spid="7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cxnSp>
        <p:nvCxnSpPr>
          <p:cNvPr id="45" name="直接连接符 44"/>
          <p:cNvCxnSpPr/>
          <p:nvPr/>
        </p:nvCxnSpPr>
        <p:spPr>
          <a:xfrm flipH="1">
            <a:off x="683568" y="566971"/>
            <a:ext cx="7428454" cy="0"/>
          </a:xfrm>
          <a:prstGeom prst="line">
            <a:avLst/>
          </a:prstGeom>
          <a:noFill/>
          <a:ln w="12700" cap="flat" cmpd="sng" algn="ctr">
            <a:solidFill>
              <a:srgbClr val="92D050"/>
            </a:solidFill>
            <a:prstDash val="solid"/>
          </a:ln>
          <a:effectLst/>
        </p:spPr>
      </p:cxnSp>
      <p:sp>
        <p:nvSpPr>
          <p:cNvPr id="46" name="矩形 45"/>
          <p:cNvSpPr/>
          <p:nvPr/>
        </p:nvSpPr>
        <p:spPr>
          <a:xfrm>
            <a:off x="697548" y="384676"/>
            <a:ext cx="132430" cy="172251"/>
          </a:xfrm>
          <a:prstGeom prst="rect">
            <a:avLst/>
          </a:prstGeom>
          <a:solidFill>
            <a:schemeClr val="accent3">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9" name="矩形 68"/>
          <p:cNvSpPr/>
          <p:nvPr/>
        </p:nvSpPr>
        <p:spPr>
          <a:xfrm>
            <a:off x="858968" y="384676"/>
            <a:ext cx="132430" cy="172251"/>
          </a:xfrm>
          <a:prstGeom prst="rect">
            <a:avLst/>
          </a:prstGeom>
          <a:solidFill>
            <a:schemeClr val="accent3">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0" name="矩形 69"/>
          <p:cNvSpPr/>
          <p:nvPr/>
        </p:nvSpPr>
        <p:spPr>
          <a:xfrm>
            <a:off x="1020388" y="384676"/>
            <a:ext cx="132430" cy="172251"/>
          </a:xfrm>
          <a:prstGeom prst="rect">
            <a:avLst/>
          </a:prstGeom>
          <a:solidFill>
            <a:schemeClr val="accent3">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1" name="矩形 70"/>
          <p:cNvSpPr/>
          <p:nvPr/>
        </p:nvSpPr>
        <p:spPr>
          <a:xfrm>
            <a:off x="1181806" y="384676"/>
            <a:ext cx="132430" cy="172251"/>
          </a:xfrm>
          <a:prstGeom prst="rect">
            <a:avLst/>
          </a:prstGeom>
          <a:solidFill>
            <a:schemeClr val="accent3">
              <a:lumMod val="40000"/>
              <a:lumOff val="6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72" name="矩形 71"/>
          <p:cNvSpPr/>
          <p:nvPr/>
        </p:nvSpPr>
        <p:spPr>
          <a:xfrm>
            <a:off x="1343222" y="384676"/>
            <a:ext cx="132430" cy="172251"/>
          </a:xfrm>
          <a:prstGeom prst="rect">
            <a:avLst/>
          </a:prstGeom>
          <a:solidFill>
            <a:schemeClr val="accent3">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95106" y="260716"/>
            <a:ext cx="473880" cy="544532"/>
          </a:xfrm>
          <a:prstGeom prst="rect">
            <a:avLst/>
          </a:prstGeom>
        </p:spPr>
      </p:pic>
      <p:sp>
        <p:nvSpPr>
          <p:cNvPr id="74" name="矩形 73"/>
          <p:cNvSpPr/>
          <p:nvPr/>
        </p:nvSpPr>
        <p:spPr>
          <a:xfrm>
            <a:off x="1556218" y="215399"/>
            <a:ext cx="2646878" cy="338554"/>
          </a:xfrm>
          <a:prstGeom prst="rect">
            <a:avLst/>
          </a:prstGeom>
        </p:spPr>
        <p:txBody>
          <a:bodyPr wrap="none">
            <a:spAutoFit/>
          </a:bodyPr>
          <a:lstStyle/>
          <a:p>
            <a:r>
              <a:rPr lang="zh-CN" altLang="en-US" sz="1600" b="1" dirty="0">
                <a:latin typeface="微软雅黑" panose="020B0503020204020204" pitchFamily="34" charset="-122"/>
                <a:ea typeface="微软雅黑" panose="020B0503020204020204" pitchFamily="34" charset="-122"/>
              </a:rPr>
              <a:t>这里</a:t>
            </a:r>
            <a:r>
              <a:rPr lang="zh-CN" altLang="en-US" sz="1600" b="1" dirty="0" smtClean="0">
                <a:latin typeface="微软雅黑" panose="020B0503020204020204" pitchFamily="34" charset="-122"/>
                <a:ea typeface="微软雅黑" panose="020B0503020204020204" pitchFamily="34" charset="-122"/>
              </a:rPr>
              <a:t>填写课件的大标题内容</a:t>
            </a:r>
            <a:endParaRPr lang="zh-CN" altLang="en-US" sz="1600" b="1"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90417" y="1131590"/>
            <a:ext cx="5338481" cy="3336919"/>
            <a:chOff x="-430002" y="1131590"/>
            <a:chExt cx="5338481" cy="3336919"/>
          </a:xfrm>
        </p:grpSpPr>
        <p:pic>
          <p:nvPicPr>
            <p:cNvPr id="34" name="图片 3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0002" y="1131590"/>
              <a:ext cx="5338481" cy="3336919"/>
            </a:xfrm>
            <a:prstGeom prst="rect">
              <a:avLst/>
            </a:prstGeom>
          </p:spPr>
        </p:pic>
        <p:sp>
          <p:nvSpPr>
            <p:cNvPr id="35" name="矩形 34"/>
            <p:cNvSpPr/>
            <p:nvPr/>
          </p:nvSpPr>
          <p:spPr>
            <a:xfrm>
              <a:off x="653143" y="1477108"/>
              <a:ext cx="3130061" cy="1814722"/>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3346213" y="2384469"/>
            <a:ext cx="1270906" cy="1745269"/>
            <a:chOff x="3106628" y="2384469"/>
            <a:chExt cx="1270906" cy="1745269"/>
          </a:xfrm>
        </p:grpSpPr>
        <p:pic>
          <p:nvPicPr>
            <p:cNvPr id="57" name="图片 5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106628" y="2384469"/>
              <a:ext cx="1270906" cy="1745269"/>
            </a:xfrm>
            <a:prstGeom prst="rect">
              <a:avLst/>
            </a:prstGeom>
          </p:spPr>
        </p:pic>
        <p:sp>
          <p:nvSpPr>
            <p:cNvPr id="58" name="矩形 57"/>
            <p:cNvSpPr/>
            <p:nvPr/>
          </p:nvSpPr>
          <p:spPr>
            <a:xfrm>
              <a:off x="3219796" y="2554778"/>
              <a:ext cx="1041862" cy="1385124"/>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1"/>
          <p:cNvSpPr>
            <a:spLocks noChangeArrowheads="1"/>
          </p:cNvSpPr>
          <p:nvPr/>
        </p:nvSpPr>
        <p:spPr bwMode="auto">
          <a:xfrm>
            <a:off x="4908479" y="2073292"/>
            <a:ext cx="3360756" cy="203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发展。</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从技术上讲，平面设计者不仅要掌握</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传统设计工具。</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60" name="TextBox 59"/>
          <p:cNvSpPr txBox="1"/>
          <p:nvPr/>
        </p:nvSpPr>
        <p:spPr>
          <a:xfrm>
            <a:off x="4888330" y="1570619"/>
            <a:ext cx="2952328" cy="523220"/>
          </a:xfrm>
          <a:prstGeom prst="rect">
            <a:avLst/>
          </a:prstGeom>
          <a:noFill/>
          <a:effectLst/>
        </p:spPr>
        <p:txBody>
          <a:bodyPr wrap="square" rtlCol="0">
            <a:spAutoFit/>
          </a:bodyPr>
          <a:lstStyle/>
          <a:p>
            <a:r>
              <a:rPr lang="zh-CN" altLang="en-US" sz="2800" b="1" dirty="0" smtClean="0">
                <a:solidFill>
                  <a:schemeClr val="tx2"/>
                </a:solidFill>
                <a:latin typeface="微软雅黑" pitchFamily="34" charset="-122"/>
                <a:ea typeface="微软雅黑" pitchFamily="34" charset="-122"/>
              </a:rPr>
              <a:t>这里填写大标题</a:t>
            </a:r>
            <a:endParaRPr lang="zh-CN" altLang="en-US" sz="28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xmlns="" val="63776671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60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repeatCount="2000" fill="hold" grpId="0" nodeType="withEffect">
                                  <p:stCondLst>
                                    <p:cond delay="30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200"/>
                                        <p:tgtEl>
                                          <p:spTgt spid="69"/>
                                        </p:tgtEl>
                                      </p:cBhvr>
                                    </p:animEffect>
                                  </p:childTnLst>
                                </p:cTn>
                              </p:par>
                              <p:par>
                                <p:cTn id="11" presetID="10" presetClass="entr" presetSubtype="0" repeatCount="2000" fill="hold" grpId="0" nodeType="withEffect">
                                  <p:stCondLst>
                                    <p:cond delay="50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200"/>
                                        <p:tgtEl>
                                          <p:spTgt spid="70"/>
                                        </p:tgtEl>
                                      </p:cBhvr>
                                    </p:animEffect>
                                  </p:childTnLst>
                                </p:cTn>
                              </p:par>
                              <p:par>
                                <p:cTn id="14" presetID="10" presetClass="entr" presetSubtype="0" repeatCount="2000" fill="hold" grpId="0" nodeType="withEffect">
                                  <p:stCondLst>
                                    <p:cond delay="70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200"/>
                                        <p:tgtEl>
                                          <p:spTgt spid="71"/>
                                        </p:tgtEl>
                                      </p:cBhvr>
                                    </p:animEffect>
                                  </p:childTnLst>
                                </p:cTn>
                              </p:par>
                              <p:par>
                                <p:cTn id="17" presetID="10" presetClass="entr" presetSubtype="0" repeatCount="2000" fill="hold" grpId="0" nodeType="withEffect">
                                  <p:stCondLst>
                                    <p:cond delay="9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200"/>
                                        <p:tgtEl>
                                          <p:spTgt spid="72"/>
                                        </p:tgtEl>
                                      </p:cBhvr>
                                    </p:animEffect>
                                  </p:childTnLst>
                                </p:cTn>
                              </p:par>
                            </p:childTnLst>
                          </p:cTn>
                        </p:par>
                        <p:par>
                          <p:cTn id="20" fill="hold">
                            <p:stCondLst>
                              <p:cond delay="19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4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300" fill="hold"/>
                                        <p:tgtEl>
                                          <p:spTgt spid="11"/>
                                        </p:tgtEl>
                                        <p:attrNameLst>
                                          <p:attrName>ppt_w</p:attrName>
                                        </p:attrNameLst>
                                      </p:cBhvr>
                                      <p:tavLst>
                                        <p:tav tm="0">
                                          <p:val>
                                            <p:fltVal val="0"/>
                                          </p:val>
                                        </p:tav>
                                        <p:tav tm="100000">
                                          <p:val>
                                            <p:strVal val="#ppt_w"/>
                                          </p:val>
                                        </p:tav>
                                      </p:tavLst>
                                    </p:anim>
                                    <p:anim calcmode="lin" valueType="num">
                                      <p:cBhvr>
                                        <p:cTn id="28" dur="300" fill="hold"/>
                                        <p:tgtEl>
                                          <p:spTgt spid="11"/>
                                        </p:tgtEl>
                                        <p:attrNameLst>
                                          <p:attrName>ppt_h</p:attrName>
                                        </p:attrNameLst>
                                      </p:cBhvr>
                                      <p:tavLst>
                                        <p:tav tm="0">
                                          <p:val>
                                            <p:fltVal val="0"/>
                                          </p:val>
                                        </p:tav>
                                        <p:tav tm="100000">
                                          <p:val>
                                            <p:strVal val="#ppt_h"/>
                                          </p:val>
                                        </p:tav>
                                      </p:tavLst>
                                    </p:anim>
                                    <p:animEffect transition="in" filter="fade">
                                      <p:cBhvr>
                                        <p:cTn id="29" dur="300"/>
                                        <p:tgtEl>
                                          <p:spTgt spid="11"/>
                                        </p:tgtEl>
                                      </p:cBhvr>
                                    </p:animEffect>
                                  </p:childTnLst>
                                </p:cTn>
                              </p:par>
                            </p:childTnLst>
                          </p:cTn>
                        </p:par>
                        <p:par>
                          <p:cTn id="30" fill="hold">
                            <p:stCondLst>
                              <p:cond delay="2700"/>
                            </p:stCondLst>
                            <p:childTnLst>
                              <p:par>
                                <p:cTn id="31" presetID="42" presetClass="entr" presetSubtype="0"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400"/>
                                        <p:tgtEl>
                                          <p:spTgt spid="74"/>
                                        </p:tgtEl>
                                      </p:cBhvr>
                                    </p:animEffect>
                                    <p:anim calcmode="lin" valueType="num">
                                      <p:cBhvr>
                                        <p:cTn id="34" dur="400" fill="hold"/>
                                        <p:tgtEl>
                                          <p:spTgt spid="74"/>
                                        </p:tgtEl>
                                        <p:attrNameLst>
                                          <p:attrName>ppt_x</p:attrName>
                                        </p:attrNameLst>
                                      </p:cBhvr>
                                      <p:tavLst>
                                        <p:tav tm="0">
                                          <p:val>
                                            <p:strVal val="#ppt_x"/>
                                          </p:val>
                                        </p:tav>
                                        <p:tav tm="100000">
                                          <p:val>
                                            <p:strVal val="#ppt_x"/>
                                          </p:val>
                                        </p:tav>
                                      </p:tavLst>
                                    </p:anim>
                                    <p:anim calcmode="lin" valueType="num">
                                      <p:cBhvr>
                                        <p:cTn id="35" dur="400" fill="hold"/>
                                        <p:tgtEl>
                                          <p:spTgt spid="74"/>
                                        </p:tgtEl>
                                        <p:attrNameLst>
                                          <p:attrName>ppt_y</p:attrName>
                                        </p:attrNameLst>
                                      </p:cBhvr>
                                      <p:tavLst>
                                        <p:tav tm="0">
                                          <p:val>
                                            <p:strVal val="#ppt_y+.1"/>
                                          </p:val>
                                        </p:tav>
                                        <p:tav tm="100000">
                                          <p:val>
                                            <p:strVal val="#ppt_y"/>
                                          </p:val>
                                        </p:tav>
                                      </p:tavLst>
                                    </p:anim>
                                  </p:childTnLst>
                                </p:cTn>
                              </p:par>
                            </p:childTnLst>
                          </p:cTn>
                        </p:par>
                        <p:par>
                          <p:cTn id="36" fill="hold">
                            <p:stCondLst>
                              <p:cond delay="3100"/>
                            </p:stCondLst>
                            <p:childTnLst>
                              <p:par>
                                <p:cTn id="37" presetID="2" presetClass="entr" presetSubtype="8" decel="53333"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300" fill="hold"/>
                                        <p:tgtEl>
                                          <p:spTgt spid="33"/>
                                        </p:tgtEl>
                                        <p:attrNameLst>
                                          <p:attrName>ppt_x</p:attrName>
                                        </p:attrNameLst>
                                      </p:cBhvr>
                                      <p:tavLst>
                                        <p:tav tm="0">
                                          <p:val>
                                            <p:strVal val="0-#ppt_w/2"/>
                                          </p:val>
                                        </p:tav>
                                        <p:tav tm="100000">
                                          <p:val>
                                            <p:strVal val="#ppt_x"/>
                                          </p:val>
                                        </p:tav>
                                      </p:tavLst>
                                    </p:anim>
                                    <p:anim calcmode="lin" valueType="num">
                                      <p:cBhvr additive="base">
                                        <p:cTn id="40" dur="3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4" decel="53333" fill="hold"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300" fill="hold"/>
                                        <p:tgtEl>
                                          <p:spTgt spid="36"/>
                                        </p:tgtEl>
                                        <p:attrNameLst>
                                          <p:attrName>ppt_x</p:attrName>
                                        </p:attrNameLst>
                                      </p:cBhvr>
                                      <p:tavLst>
                                        <p:tav tm="0">
                                          <p:val>
                                            <p:strVal val="#ppt_x"/>
                                          </p:val>
                                        </p:tav>
                                        <p:tav tm="100000">
                                          <p:val>
                                            <p:strVal val="#ppt_x"/>
                                          </p:val>
                                        </p:tav>
                                      </p:tavLst>
                                    </p:anim>
                                    <p:anim calcmode="lin" valueType="num">
                                      <p:cBhvr additive="base">
                                        <p:cTn id="44" dur="300" fill="hold"/>
                                        <p:tgtEl>
                                          <p:spTgt spid="36"/>
                                        </p:tgtEl>
                                        <p:attrNameLst>
                                          <p:attrName>ppt_y</p:attrName>
                                        </p:attrNameLst>
                                      </p:cBhvr>
                                      <p:tavLst>
                                        <p:tav tm="0">
                                          <p:val>
                                            <p:strVal val="1+#ppt_h/2"/>
                                          </p:val>
                                        </p:tav>
                                        <p:tav tm="100000">
                                          <p:val>
                                            <p:strVal val="#ppt_y"/>
                                          </p:val>
                                        </p:tav>
                                      </p:tavLst>
                                    </p:anim>
                                  </p:childTnLst>
                                </p:cTn>
                              </p:par>
                            </p:childTnLst>
                          </p:cTn>
                        </p:par>
                        <p:par>
                          <p:cTn id="45" fill="hold">
                            <p:stCondLst>
                              <p:cond delay="3400"/>
                            </p:stCondLst>
                            <p:childTnLst>
                              <p:par>
                                <p:cTn id="46" presetID="42" presetClass="entr" presetSubtype="0" fill="hold" grpId="0"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fade">
                                      <p:cBhvr>
                                        <p:cTn id="48" dur="500"/>
                                        <p:tgtEl>
                                          <p:spTgt spid="60"/>
                                        </p:tgtEl>
                                      </p:cBhvr>
                                    </p:animEffect>
                                    <p:anim calcmode="lin" valueType="num">
                                      <p:cBhvr>
                                        <p:cTn id="49" dur="500" fill="hold"/>
                                        <p:tgtEl>
                                          <p:spTgt spid="60"/>
                                        </p:tgtEl>
                                        <p:attrNameLst>
                                          <p:attrName>ppt_x</p:attrName>
                                        </p:attrNameLst>
                                      </p:cBhvr>
                                      <p:tavLst>
                                        <p:tav tm="0">
                                          <p:val>
                                            <p:strVal val="#ppt_x"/>
                                          </p:val>
                                        </p:tav>
                                        <p:tav tm="100000">
                                          <p:val>
                                            <p:strVal val="#ppt_x"/>
                                          </p:val>
                                        </p:tav>
                                      </p:tavLst>
                                    </p:anim>
                                    <p:anim calcmode="lin" valueType="num">
                                      <p:cBhvr>
                                        <p:cTn id="50" dur="500" fill="hold"/>
                                        <p:tgtEl>
                                          <p:spTgt spid="60"/>
                                        </p:tgtEl>
                                        <p:attrNameLst>
                                          <p:attrName>ppt_y</p:attrName>
                                        </p:attrNameLst>
                                      </p:cBhvr>
                                      <p:tavLst>
                                        <p:tav tm="0">
                                          <p:val>
                                            <p:strVal val="#ppt_y+.1"/>
                                          </p:val>
                                        </p:tav>
                                        <p:tav tm="100000">
                                          <p:val>
                                            <p:strVal val="#ppt_y"/>
                                          </p:val>
                                        </p:tav>
                                      </p:tavLst>
                                    </p:anim>
                                  </p:childTnLst>
                                </p:cTn>
                              </p:par>
                            </p:childTnLst>
                          </p:cTn>
                        </p:par>
                        <p:par>
                          <p:cTn id="51" fill="hold">
                            <p:stCondLst>
                              <p:cond delay="3900"/>
                            </p:stCondLst>
                            <p:childTnLst>
                              <p:par>
                                <p:cTn id="52" presetID="2" presetClass="entr" presetSubtype="2" fill="hold" grpId="0" nodeType="after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500" fill="hold"/>
                                        <p:tgtEl>
                                          <p:spTgt spid="59"/>
                                        </p:tgtEl>
                                        <p:attrNameLst>
                                          <p:attrName>ppt_x</p:attrName>
                                        </p:attrNameLst>
                                      </p:cBhvr>
                                      <p:tavLst>
                                        <p:tav tm="0">
                                          <p:val>
                                            <p:strVal val="1+#ppt_w/2"/>
                                          </p:val>
                                        </p:tav>
                                        <p:tav tm="100000">
                                          <p:val>
                                            <p:strVal val="#ppt_x"/>
                                          </p:val>
                                        </p:tav>
                                      </p:tavLst>
                                    </p:anim>
                                    <p:anim calcmode="lin" valueType="num">
                                      <p:cBhvr additive="base">
                                        <p:cTn id="55"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69" grpId="0" animBg="1"/>
      <p:bldP spid="70" grpId="0" animBg="1"/>
      <p:bldP spid="71" grpId="0" animBg="1"/>
      <p:bldP spid="72" grpId="0" animBg="1"/>
      <p:bldP spid="74" grpId="0"/>
      <p:bldP spid="59" grpId="0"/>
      <p:bldP spid="60" grpId="0"/>
    </p:bld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64961E"/>
      </a:dk2>
      <a:lt2>
        <a:srgbClr val="96E623"/>
      </a:lt2>
      <a:accent1>
        <a:srgbClr val="EB7D1E"/>
      </a:accent1>
      <a:accent2>
        <a:srgbClr val="FFBE00"/>
      </a:accent2>
      <a:accent3>
        <a:srgbClr val="64961E"/>
      </a:accent3>
      <a:accent4>
        <a:srgbClr val="96E623"/>
      </a:accent4>
      <a:accent5>
        <a:srgbClr val="D7190F"/>
      </a:accent5>
      <a:accent6>
        <a:srgbClr val="F05F5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我的主题色">
      <a:dk1>
        <a:sysClr val="windowText" lastClr="000000"/>
      </a:dk1>
      <a:lt1>
        <a:sysClr val="window" lastClr="FFFFFF"/>
      </a:lt1>
      <a:dk2>
        <a:srgbClr val="0073C4"/>
      </a:dk2>
      <a:lt2>
        <a:srgbClr val="00AFF0"/>
      </a:lt2>
      <a:accent1>
        <a:srgbClr val="EB7D1E"/>
      </a:accent1>
      <a:accent2>
        <a:srgbClr val="FFBE00"/>
      </a:accent2>
      <a:accent3>
        <a:srgbClr val="64961E"/>
      </a:accent3>
      <a:accent4>
        <a:srgbClr val="96E623"/>
      </a:accent4>
      <a:accent5>
        <a:srgbClr val="D7190F"/>
      </a:accent5>
      <a:accent6>
        <a:srgbClr val="F05F5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4090</TotalTime>
  <Words>3567</Words>
  <Application>Microsoft Office PowerPoint</Application>
  <PresentationFormat>全屏显示(16:9)</PresentationFormat>
  <Paragraphs>185</Paragraphs>
  <Slides>25</Slides>
  <Notes>0</Notes>
  <HiddenSlides>0</HiddenSlides>
  <MMClips>1</MMClips>
  <ScaleCrop>false</ScaleCrop>
  <HeadingPairs>
    <vt:vector size="4" baseType="variant">
      <vt:variant>
        <vt:lpstr>主题</vt:lpstr>
      </vt:variant>
      <vt:variant>
        <vt:i4>2</vt:i4>
      </vt:variant>
      <vt:variant>
        <vt:lpstr>幻灯片标题</vt:lpstr>
      </vt:variant>
      <vt:variant>
        <vt:i4>25</vt:i4>
      </vt:variant>
    </vt:vector>
  </HeadingPairs>
  <TitlesOfParts>
    <vt:vector size="27" baseType="lpstr">
      <vt:lpstr>Office 主题​​</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786</cp:revision>
  <dcterms:created xsi:type="dcterms:W3CDTF">2013-02-20T08:47:14Z</dcterms:created>
  <dcterms:modified xsi:type="dcterms:W3CDTF">2017-07-07T15:40:40Z</dcterms:modified>
</cp:coreProperties>
</file>